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5" r:id="rId3"/>
    <p:sldId id="260" r:id="rId4"/>
    <p:sldId id="266" r:id="rId5"/>
    <p:sldId id="269" r:id="rId6"/>
    <p:sldId id="271" r:id="rId7"/>
    <p:sldId id="268" r:id="rId8"/>
    <p:sldId id="270" r:id="rId9"/>
    <p:sldId id="273" r:id="rId10"/>
    <p:sldId id="263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326284-CAC7-4ABB-84E3-958F611125E3}" v="14" dt="2025-08-24T16:23:59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Pratt" userId="12fe7486-83d0-4485-a751-b66d552af643" providerId="ADAL" clId="{CB326284-CAC7-4ABB-84E3-958F611125E3}"/>
    <pc:docChg chg="undo custSel addSld delSld modSld sldOrd">
      <pc:chgData name="Gregory Pratt" userId="12fe7486-83d0-4485-a751-b66d552af643" providerId="ADAL" clId="{CB326284-CAC7-4ABB-84E3-958F611125E3}" dt="2025-08-26T12:14:32.880" v="3679" actId="20577"/>
      <pc:docMkLst>
        <pc:docMk/>
      </pc:docMkLst>
      <pc:sldChg chg="ord">
        <pc:chgData name="Gregory Pratt" userId="12fe7486-83d0-4485-a751-b66d552af643" providerId="ADAL" clId="{CB326284-CAC7-4ABB-84E3-958F611125E3}" dt="2025-08-24T11:17:13.999" v="2353"/>
        <pc:sldMkLst>
          <pc:docMk/>
          <pc:sldMk cId="3037966705" sldId="258"/>
        </pc:sldMkLst>
      </pc:sldChg>
      <pc:sldChg chg="modSp mod">
        <pc:chgData name="Gregory Pratt" userId="12fe7486-83d0-4485-a751-b66d552af643" providerId="ADAL" clId="{CB326284-CAC7-4ABB-84E3-958F611125E3}" dt="2025-08-26T11:55:07.964" v="3661" actId="20577"/>
        <pc:sldMkLst>
          <pc:docMk/>
          <pc:sldMk cId="3521708840" sldId="260"/>
        </pc:sldMkLst>
        <pc:spChg chg="mod">
          <ac:chgData name="Gregory Pratt" userId="12fe7486-83d0-4485-a751-b66d552af643" providerId="ADAL" clId="{CB326284-CAC7-4ABB-84E3-958F611125E3}" dt="2025-08-26T11:55:07.964" v="3661" actId="20577"/>
          <ac:spMkLst>
            <pc:docMk/>
            <pc:sldMk cId="3521708840" sldId="260"/>
            <ac:spMk id="2" creationId="{0D1E09B3-33D3-D7D4-BA6A-CF3DE3BA77CA}"/>
          </ac:spMkLst>
        </pc:spChg>
      </pc:sldChg>
      <pc:sldChg chg="del">
        <pc:chgData name="Gregory Pratt" userId="12fe7486-83d0-4485-a751-b66d552af643" providerId="ADAL" clId="{CB326284-CAC7-4ABB-84E3-958F611125E3}" dt="2025-08-24T16:09:39.080" v="3241" actId="2696"/>
        <pc:sldMkLst>
          <pc:docMk/>
          <pc:sldMk cId="3161152527" sldId="261"/>
        </pc:sldMkLst>
      </pc:sldChg>
      <pc:sldChg chg="del">
        <pc:chgData name="Gregory Pratt" userId="12fe7486-83d0-4485-a751-b66d552af643" providerId="ADAL" clId="{CB326284-CAC7-4ABB-84E3-958F611125E3}" dt="2025-08-24T16:09:39.080" v="3241" actId="2696"/>
        <pc:sldMkLst>
          <pc:docMk/>
          <pc:sldMk cId="528661452" sldId="262"/>
        </pc:sldMkLst>
      </pc:sldChg>
      <pc:sldChg chg="addSp delSp modSp mod ord">
        <pc:chgData name="Gregory Pratt" userId="12fe7486-83d0-4485-a751-b66d552af643" providerId="ADAL" clId="{CB326284-CAC7-4ABB-84E3-958F611125E3}" dt="2025-08-26T12:14:32.880" v="3679" actId="20577"/>
        <pc:sldMkLst>
          <pc:docMk/>
          <pc:sldMk cId="3785187738" sldId="263"/>
        </pc:sldMkLst>
        <pc:spChg chg="mod">
          <ac:chgData name="Gregory Pratt" userId="12fe7486-83d0-4485-a751-b66d552af643" providerId="ADAL" clId="{CB326284-CAC7-4ABB-84E3-958F611125E3}" dt="2025-08-24T11:16:58.483" v="2351" actId="20577"/>
          <ac:spMkLst>
            <pc:docMk/>
            <pc:sldMk cId="3785187738" sldId="263"/>
            <ac:spMk id="2" creationId="{5F9B6C02-304A-4450-6811-BD03B5A3486A}"/>
          </ac:spMkLst>
        </pc:spChg>
        <pc:spChg chg="add mod">
          <ac:chgData name="Gregory Pratt" userId="12fe7486-83d0-4485-a751-b66d552af643" providerId="ADAL" clId="{CB326284-CAC7-4ABB-84E3-958F611125E3}" dt="2025-08-26T12:14:32.880" v="3679" actId="20577"/>
          <ac:spMkLst>
            <pc:docMk/>
            <pc:sldMk cId="3785187738" sldId="263"/>
            <ac:spMk id="10" creationId="{97A20A6B-993F-17DC-1C6C-D19A2F3AA08B}"/>
          </ac:spMkLst>
        </pc:spChg>
        <pc:picChg chg="add mod">
          <ac:chgData name="Gregory Pratt" userId="12fe7486-83d0-4485-a751-b66d552af643" providerId="ADAL" clId="{CB326284-CAC7-4ABB-84E3-958F611125E3}" dt="2025-08-24T16:24:21.101" v="3294" actId="14100"/>
          <ac:picMkLst>
            <pc:docMk/>
            <pc:sldMk cId="3785187738" sldId="263"/>
            <ac:picMk id="16" creationId="{AE9292AC-6D74-8EF5-DE44-E5AC4A5E2F0E}"/>
          </ac:picMkLst>
        </pc:picChg>
      </pc:sldChg>
      <pc:sldChg chg="del">
        <pc:chgData name="Gregory Pratt" userId="12fe7486-83d0-4485-a751-b66d552af643" providerId="ADAL" clId="{CB326284-CAC7-4ABB-84E3-958F611125E3}" dt="2025-08-24T16:09:39.080" v="3241" actId="2696"/>
        <pc:sldMkLst>
          <pc:docMk/>
          <pc:sldMk cId="1068307114" sldId="264"/>
        </pc:sldMkLst>
      </pc:sldChg>
      <pc:sldChg chg="modSp mod">
        <pc:chgData name="Gregory Pratt" userId="12fe7486-83d0-4485-a751-b66d552af643" providerId="ADAL" clId="{CB326284-CAC7-4ABB-84E3-958F611125E3}" dt="2025-08-24T16:15:02.018" v="3284" actId="20577"/>
        <pc:sldMkLst>
          <pc:docMk/>
          <pc:sldMk cId="2667420417" sldId="266"/>
        </pc:sldMkLst>
        <pc:spChg chg="mod">
          <ac:chgData name="Gregory Pratt" userId="12fe7486-83d0-4485-a751-b66d552af643" providerId="ADAL" clId="{CB326284-CAC7-4ABB-84E3-958F611125E3}" dt="2025-08-24T16:15:02.018" v="3284" actId="20577"/>
          <ac:spMkLst>
            <pc:docMk/>
            <pc:sldMk cId="2667420417" sldId="266"/>
            <ac:spMk id="3" creationId="{A9AD00D3-1144-B48E-728F-1E0502DA5C32}"/>
          </ac:spMkLst>
        </pc:spChg>
      </pc:sldChg>
      <pc:sldChg chg="del">
        <pc:chgData name="Gregory Pratt" userId="12fe7486-83d0-4485-a751-b66d552af643" providerId="ADAL" clId="{CB326284-CAC7-4ABB-84E3-958F611125E3}" dt="2025-08-24T16:09:39.080" v="3241" actId="2696"/>
        <pc:sldMkLst>
          <pc:docMk/>
          <pc:sldMk cId="3052881557" sldId="267"/>
        </pc:sldMkLst>
      </pc:sldChg>
      <pc:sldChg chg="modSp mod">
        <pc:chgData name="Gregory Pratt" userId="12fe7486-83d0-4485-a751-b66d552af643" providerId="ADAL" clId="{CB326284-CAC7-4ABB-84E3-958F611125E3}" dt="2025-08-26T12:12:06.064" v="3663" actId="255"/>
        <pc:sldMkLst>
          <pc:docMk/>
          <pc:sldMk cId="111871350" sldId="268"/>
        </pc:sldMkLst>
        <pc:spChg chg="mod">
          <ac:chgData name="Gregory Pratt" userId="12fe7486-83d0-4485-a751-b66d552af643" providerId="ADAL" clId="{CB326284-CAC7-4ABB-84E3-958F611125E3}" dt="2025-08-26T12:12:06.064" v="3663" actId="255"/>
          <ac:spMkLst>
            <pc:docMk/>
            <pc:sldMk cId="111871350" sldId="268"/>
            <ac:spMk id="11" creationId="{18EC04F0-7C71-3D2D-4979-422025C70187}"/>
          </ac:spMkLst>
        </pc:spChg>
        <pc:spChg chg="mod">
          <ac:chgData name="Gregory Pratt" userId="12fe7486-83d0-4485-a751-b66d552af643" providerId="ADAL" clId="{CB326284-CAC7-4ABB-84E3-958F611125E3}" dt="2025-08-24T10:07:07.787" v="46" actId="20577"/>
          <ac:spMkLst>
            <pc:docMk/>
            <pc:sldMk cId="111871350" sldId="268"/>
            <ac:spMk id="13" creationId="{4786B978-FA86-AA19-BD04-9A48106368B2}"/>
          </ac:spMkLst>
        </pc:spChg>
      </pc:sldChg>
      <pc:sldChg chg="addSp delSp modSp mod ord">
        <pc:chgData name="Gregory Pratt" userId="12fe7486-83d0-4485-a751-b66d552af643" providerId="ADAL" clId="{CB326284-CAC7-4ABB-84E3-958F611125E3}" dt="2025-08-26T12:11:04.613" v="3662" actId="14100"/>
        <pc:sldMkLst>
          <pc:docMk/>
          <pc:sldMk cId="2961502983" sldId="270"/>
        </pc:sldMkLst>
        <pc:spChg chg="add mod">
          <ac:chgData name="Gregory Pratt" userId="12fe7486-83d0-4485-a751-b66d552af643" providerId="ADAL" clId="{CB326284-CAC7-4ABB-84E3-958F611125E3}" dt="2025-08-24T10:32:50.276" v="1289" actId="20577"/>
          <ac:spMkLst>
            <pc:docMk/>
            <pc:sldMk cId="2961502983" sldId="270"/>
            <ac:spMk id="2" creationId="{5A862DF6-3708-BE53-7F54-1AAB2218537C}"/>
          </ac:spMkLst>
        </pc:spChg>
        <pc:spChg chg="add mod">
          <ac:chgData name="Gregory Pratt" userId="12fe7486-83d0-4485-a751-b66d552af643" providerId="ADAL" clId="{CB326284-CAC7-4ABB-84E3-958F611125E3}" dt="2025-08-24T10:38:11.224" v="1563" actId="1076"/>
          <ac:spMkLst>
            <pc:docMk/>
            <pc:sldMk cId="2961502983" sldId="270"/>
            <ac:spMk id="4" creationId="{55ADD766-EB38-7003-AF01-3D0C6D7AD6FB}"/>
          </ac:spMkLst>
        </pc:spChg>
        <pc:spChg chg="mod">
          <ac:chgData name="Gregory Pratt" userId="12fe7486-83d0-4485-a751-b66d552af643" providerId="ADAL" clId="{CB326284-CAC7-4ABB-84E3-958F611125E3}" dt="2025-08-24T10:23:35.073" v="705" actId="20577"/>
          <ac:spMkLst>
            <pc:docMk/>
            <pc:sldMk cId="2961502983" sldId="270"/>
            <ac:spMk id="8" creationId="{C55323A0-24EA-7725-18B4-A2C6DBDE22EC}"/>
          </ac:spMkLst>
        </pc:spChg>
        <pc:picChg chg="mod">
          <ac:chgData name="Gregory Pratt" userId="12fe7486-83d0-4485-a751-b66d552af643" providerId="ADAL" clId="{CB326284-CAC7-4ABB-84E3-958F611125E3}" dt="2025-08-26T12:11:04.613" v="3662" actId="14100"/>
          <ac:picMkLst>
            <pc:docMk/>
            <pc:sldMk cId="2961502983" sldId="270"/>
            <ac:picMk id="5" creationId="{3636B9F6-ECD5-6DB8-50C4-F05EB14FFF60}"/>
          </ac:picMkLst>
        </pc:picChg>
      </pc:sldChg>
      <pc:sldChg chg="del">
        <pc:chgData name="Gregory Pratt" userId="12fe7486-83d0-4485-a751-b66d552af643" providerId="ADAL" clId="{CB326284-CAC7-4ABB-84E3-958F611125E3}" dt="2025-08-24T11:16:26.150" v="2339" actId="2696"/>
        <pc:sldMkLst>
          <pc:docMk/>
          <pc:sldMk cId="863188497" sldId="272"/>
        </pc:sldMkLst>
      </pc:sldChg>
      <pc:sldChg chg="addSp delSp modSp add mod ord">
        <pc:chgData name="Gregory Pratt" userId="12fe7486-83d0-4485-a751-b66d552af643" providerId="ADAL" clId="{CB326284-CAC7-4ABB-84E3-958F611125E3}" dt="2025-08-26T12:13:12.925" v="3664" actId="113"/>
        <pc:sldMkLst>
          <pc:docMk/>
          <pc:sldMk cId="2371911020" sldId="273"/>
        </pc:sldMkLst>
        <pc:spChg chg="add mod">
          <ac:chgData name="Gregory Pratt" userId="12fe7486-83d0-4485-a751-b66d552af643" providerId="ADAL" clId="{CB326284-CAC7-4ABB-84E3-958F611125E3}" dt="2025-08-26T12:13:12.925" v="3664" actId="113"/>
          <ac:spMkLst>
            <pc:docMk/>
            <pc:sldMk cId="2371911020" sldId="273"/>
            <ac:spMk id="4" creationId="{5F3B93C2-DA7B-15D3-BF38-FAF8761959A9}"/>
          </ac:spMkLst>
        </pc:spChg>
        <pc:spChg chg="add mod">
          <ac:chgData name="Gregory Pratt" userId="12fe7486-83d0-4485-a751-b66d552af643" providerId="ADAL" clId="{CB326284-CAC7-4ABB-84E3-958F611125E3}" dt="2025-08-24T11:13:32.051" v="2335" actId="113"/>
          <ac:spMkLst>
            <pc:docMk/>
            <pc:sldMk cId="2371911020" sldId="273"/>
            <ac:spMk id="6" creationId="{77FBBC86-F567-F36A-6211-F42A4AD1E77C}"/>
          </ac:spMkLst>
        </pc:spChg>
        <pc:spChg chg="add mod">
          <ac:chgData name="Gregory Pratt" userId="12fe7486-83d0-4485-a751-b66d552af643" providerId="ADAL" clId="{CB326284-CAC7-4ABB-84E3-958F611125E3}" dt="2025-08-24T11:13:21.234" v="2334" actId="1076"/>
          <ac:spMkLst>
            <pc:docMk/>
            <pc:sldMk cId="2371911020" sldId="273"/>
            <ac:spMk id="7" creationId="{730283F4-6082-49B7-12DC-10B36DE31F0D}"/>
          </ac:spMkLst>
        </pc:spChg>
        <pc:spChg chg="mod">
          <ac:chgData name="Gregory Pratt" userId="12fe7486-83d0-4485-a751-b66d552af643" providerId="ADAL" clId="{CB326284-CAC7-4ABB-84E3-958F611125E3}" dt="2025-08-24T15:48:36.783" v="2800" actId="20577"/>
          <ac:spMkLst>
            <pc:docMk/>
            <pc:sldMk cId="2371911020" sldId="273"/>
            <ac:spMk id="8" creationId="{1D69F23C-072E-1171-9B69-4DBF74BCA348}"/>
          </ac:spMkLst>
        </pc:spChg>
        <pc:picChg chg="mod">
          <ac:chgData name="Gregory Pratt" userId="12fe7486-83d0-4485-a751-b66d552af643" providerId="ADAL" clId="{CB326284-CAC7-4ABB-84E3-958F611125E3}" dt="2025-08-24T11:14:54.461" v="2338" actId="14100"/>
          <ac:picMkLst>
            <pc:docMk/>
            <pc:sldMk cId="2371911020" sldId="273"/>
            <ac:picMk id="3" creationId="{9C484111-4E98-337E-A887-C911C077A9E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261FE-B5F2-366A-5791-2B16378C3D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BECEB-0C5C-E17A-9A1A-A59640BA8A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2135F-955F-4CEE-9388-979BB443F4E2}" type="datetimeFigureOut">
              <a:rPr lang="en-ZA" smtClean="0"/>
              <a:t>2025/08/26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22355-C75B-F02F-7D21-EBCD2CB6D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A8B54-B667-505C-10E8-F1B622F56E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8202-1866-4DF4-A105-9C0D6929A0F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44442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C5F8-FB12-4CDC-9316-390BA65E4AF5}" type="datetimeFigureOut">
              <a:rPr lang="en-ZA" smtClean="0"/>
              <a:t>2025/08/26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6607-6074-42C7-BF62-0B07057ABEF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4480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3062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849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22EBEAEC-6163-B207-E861-9C80ED03D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12531-D6D0-9D28-CADD-5744884C4A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0EB2BE-E2B0-8ADB-16CA-9C2F5BFA0212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8426C-5603-8DB7-6AC4-4D730DF0B0F1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F3ABEE-7624-DF2E-D98C-4CCD23CC1D83}"/>
              </a:ext>
            </a:extLst>
          </p:cNvPr>
          <p:cNvSpPr/>
          <p:nvPr userDrawn="1"/>
        </p:nvSpPr>
        <p:spPr>
          <a:xfrm>
            <a:off x="3560618" y="3694395"/>
            <a:ext cx="5070764" cy="480291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14F780-259D-4DC6-92A1-AD7BA0F892A6}"/>
              </a:ext>
            </a:extLst>
          </p:cNvPr>
          <p:cNvSpPr/>
          <p:nvPr userDrawn="1"/>
        </p:nvSpPr>
        <p:spPr>
          <a:xfrm>
            <a:off x="3135746" y="4124284"/>
            <a:ext cx="5920508" cy="62822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399868-5DF2-C3E8-FAD4-E7820B93F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5" y="3721922"/>
            <a:ext cx="4918364" cy="425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53055C-123F-2605-A7BF-12E284058E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4189931"/>
            <a:ext cx="5745018" cy="5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9EC59D03-CEB1-D6D2-57F7-E78EAB2E0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039"/>
            <a:ext cx="12192002" cy="6867039"/>
          </a:xfrm>
          <a:prstGeom prst="rect">
            <a:avLst/>
          </a:prstGeom>
        </p:spPr>
      </p:pic>
      <p:pic>
        <p:nvPicPr>
          <p:cNvPr id="25" name="Picture 24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E645CE9-CF0D-E820-A6EB-F0FD0759F3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2580" b="29910"/>
          <a:stretch>
            <a:fillRect/>
          </a:stretch>
        </p:blipFill>
        <p:spPr>
          <a:xfrm>
            <a:off x="0" y="-9039"/>
            <a:ext cx="8219872" cy="3577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7DB2F9-9284-969D-2610-B4DBF6C016F4}"/>
              </a:ext>
            </a:extLst>
          </p:cNvPr>
          <p:cNvSpPr/>
          <p:nvPr userDrawn="1"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E633CE-6FD8-C3F4-915C-5A63A3DEFE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AEBC-8944-5091-DF00-265C52472CD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64495" y="1355464"/>
            <a:ext cx="5331504" cy="2387600"/>
          </a:xfrm>
        </p:spPr>
        <p:txBody>
          <a:bodyPr anchor="ctr">
            <a:normAutofit/>
          </a:bodyPr>
          <a:lstStyle>
            <a:lvl1pPr algn="ctr">
              <a:defRPr sz="5400" cap="all" spc="300" baseline="0"/>
            </a:lvl1pPr>
          </a:lstStyle>
          <a:p>
            <a:r>
              <a:rPr lang="en-US" dirty="0"/>
              <a:t>ADD NAME HERE</a:t>
            </a:r>
            <a:endParaRPr lang="en-ZA" dirty="0"/>
          </a:p>
        </p:txBody>
      </p:sp>
      <p:pic>
        <p:nvPicPr>
          <p:cNvPr id="15" name="Picture 14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8289D8D3-0EED-E6CC-7624-A3A0B1962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/>
        </p:blipFill>
        <p:spPr>
          <a:xfrm flipH="1">
            <a:off x="0" y="3216094"/>
            <a:ext cx="7603406" cy="24770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84A75A5-2C80-0FE9-7939-071CF0D421F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64495" y="3932393"/>
            <a:ext cx="5331505" cy="10160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topic here</a:t>
            </a:r>
            <a:endParaRPr lang="en-ZA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2EB8418-0067-C461-ED3C-B4A6EF9ADC7A}"/>
              </a:ext>
            </a:extLst>
          </p:cNvPr>
          <p:cNvSpPr/>
          <p:nvPr userDrawn="1"/>
        </p:nvSpPr>
        <p:spPr>
          <a:xfrm>
            <a:off x="6956076" y="1262993"/>
            <a:ext cx="4202546" cy="3629891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29AC11C-6862-7993-37D4-0752A3ECFAA9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042938" y="1355464"/>
            <a:ext cx="4014549" cy="3451302"/>
          </a:xfrm>
          <a:prstGeom prst="hexagon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82282C-6684-EA9D-E0C9-A4F75BD8F76A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C17C78-E358-9443-ABF1-1B220EE746F1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8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7DFAF-7CF3-E4D7-F70B-A70ED7E9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C7E30-99CB-1172-FA75-E1248378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42" y="1371599"/>
            <a:ext cx="10515600" cy="42887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0BA69D69-45FD-B0C2-CC52-4EFD95466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039"/>
            <a:ext cx="12192002" cy="6867039"/>
          </a:xfrm>
          <a:prstGeom prst="rect">
            <a:avLst/>
          </a:prstGeom>
        </p:spPr>
      </p:pic>
      <p:pic>
        <p:nvPicPr>
          <p:cNvPr id="16" name="Picture 15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1748CEB-390D-80B8-2EE0-137E8A780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2580" b="29910"/>
          <a:stretch>
            <a:fillRect/>
          </a:stretch>
        </p:blipFill>
        <p:spPr>
          <a:xfrm>
            <a:off x="0" y="-9039"/>
            <a:ext cx="8219872" cy="35772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B707A4-1D8B-1D6E-0789-81C8E19450BD}"/>
              </a:ext>
            </a:extLst>
          </p:cNvPr>
          <p:cNvSpPr/>
          <p:nvPr userDrawn="1"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768A3-D868-7DE0-F2AF-E9F4A6E64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363207"/>
          </a:xfrm>
        </p:spPr>
        <p:txBody>
          <a:bodyPr anchor="b">
            <a:normAutofit/>
          </a:bodyPr>
          <a:lstStyle>
            <a:lvl1pPr algn="ctr">
              <a:defRPr sz="54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A7D14-390D-97CA-19A4-62A0F52A4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1597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AFCA74-016B-119B-1296-1CC9EDABE9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B9B8E8-0B4E-473D-619C-15DC0FEF7162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77BC4-01BD-B75E-4095-30A9A7F59FF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4444A-547F-8657-AE39-DF81BC665054}"/>
              </a:ext>
            </a:extLst>
          </p:cNvPr>
          <p:cNvSpPr/>
          <p:nvPr userDrawn="1"/>
        </p:nvSpPr>
        <p:spPr>
          <a:xfrm>
            <a:off x="9221821" y="-9039"/>
            <a:ext cx="2976664" cy="12022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1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CA70982-3FC7-B4F7-E5F1-122E5A15D2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60" y="372800"/>
            <a:ext cx="2566480" cy="13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17D37C53-F0E3-BD1C-611C-E9408D9A2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1565D-C5CE-66F7-D33B-80A2D8CB7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0435D-AB20-DD99-6174-A528DF173175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67B5C-799E-1724-D578-4F138F76C9F7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5969-0C34-BCC8-682D-83B8C6CB1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672" y="139641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8E873-3E97-B188-01B0-7790D97FF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672" y="139641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10" name="Picture 9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C9854BD8-35D2-16E1-04E7-BD0D912F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41908-B8FE-F659-9A71-5DBCE04A3619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705A26F-D0EA-5602-E08C-B6D518CA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419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BA1561-9D5A-CBE6-2461-CE5A7255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6437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4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D230-558E-D9E3-D315-E76782C7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AC3BE-D3C9-A1E7-0328-0A60FBEB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503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71" r:id="rId6"/>
    <p:sldLayoutId id="214748367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572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6C02-304A-4450-6811-BD03B5A3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20A6B-993F-17DC-1C6C-D19A2F3AA08B}"/>
              </a:ext>
            </a:extLst>
          </p:cNvPr>
          <p:cNvSpPr txBox="1"/>
          <p:nvPr/>
        </p:nvSpPr>
        <p:spPr>
          <a:xfrm>
            <a:off x="5998464" y="1252728"/>
            <a:ext cx="5486400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with all stakeholders to curb the incidence and risk of FWA is essential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instance of FWA that goes undetected, is a drain on Scheme resources which member contribution increases will need to cover.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complex healthcare environment + huge claims volumes + tight deadlines to pay = opportunity for FWA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Every effort must be made to address FWA for the benefit of Members and the sustainability of GEMS</a:t>
            </a:r>
          </a:p>
        </p:txBody>
      </p:sp>
      <p:pic>
        <p:nvPicPr>
          <p:cNvPr id="16" name="Picture 15" descr="Colleagues huddle">
            <a:extLst>
              <a:ext uri="{FF2B5EF4-FFF2-40B4-BE49-F238E27FC236}">
                <a16:creationId xmlns:a16="http://schemas.microsoft.com/office/drawing/2014/main" id="{AE9292AC-6D74-8EF5-DE44-E5AC4A5E2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" y="1099226"/>
            <a:ext cx="5247132" cy="38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8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2EA6-EF88-B271-4F61-3B6CD7D112E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THANK</a:t>
            </a:r>
            <a:r>
              <a:rPr lang="en-US" sz="7200" dirty="0"/>
              <a:t> YOU</a:t>
            </a:r>
            <a:endParaRPr lang="en-ZA" sz="7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F373C-8001-D93D-3148-76724E6A0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We look forward to hosting you next year!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3796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3D417B5-3A3F-8F4E-8113-FB68D9F56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495" y="1355464"/>
            <a:ext cx="5331504" cy="23876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Dr Gregory Pratt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77E9DAB0-B14A-B5A3-4380-356BF2CF6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007" y="3932393"/>
            <a:ext cx="4554265" cy="1016000"/>
          </a:xfrm>
        </p:spPr>
        <p:txBody>
          <a:bodyPr>
            <a:noAutofit/>
          </a:bodyPr>
          <a:lstStyle/>
          <a:p>
            <a:r>
              <a:rPr lang="en-US" dirty="0"/>
              <a:t>Mitigating FWA Impact to Support Scheme Sustainability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Placeholder 5" descr="A person in a suit&#10;&#10;Description automatically generated">
            <a:extLst>
              <a:ext uri="{FF2B5EF4-FFF2-40B4-BE49-F238E27FC236}">
                <a16:creationId xmlns:a16="http://schemas.microsoft.com/office/drawing/2014/main" id="{9A4A6579-2EF4-8DE5-57F2-4152C0E90A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r="2" b="36633"/>
          <a:stretch>
            <a:fillRect/>
          </a:stretch>
        </p:blipFill>
        <p:spPr>
          <a:xfrm>
            <a:off x="6941574" y="1219199"/>
            <a:ext cx="4247536" cy="3729193"/>
          </a:xfrm>
          <a:noFill/>
        </p:spPr>
      </p:pic>
    </p:spTree>
    <p:extLst>
      <p:ext uri="{BB962C8B-B14F-4D97-AF65-F5344CB8AC3E}">
        <p14:creationId xmlns:p14="http://schemas.microsoft.com/office/powerpoint/2010/main" val="42177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09B3-33D3-D7D4-BA6A-CF3DE3BA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GEMS volume: JAN – JULY 2023-25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2B8D4A-1E79-98B7-CAA6-213C3065D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642" y="1329924"/>
            <a:ext cx="3438442" cy="2493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B4E6D-E890-DF9E-0B82-4C5E01F7F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084" y="1329924"/>
            <a:ext cx="3808885" cy="2493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D7726-3F80-173C-4198-E3E12251A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969" y="1329924"/>
            <a:ext cx="3815865" cy="2493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AB15BC-A4ED-A932-C415-329B1C4373F1}"/>
              </a:ext>
            </a:extLst>
          </p:cNvPr>
          <p:cNvSpPr txBox="1"/>
          <p:nvPr/>
        </p:nvSpPr>
        <p:spPr>
          <a:xfrm>
            <a:off x="5577840" y="4033724"/>
            <a:ext cx="6497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GEMS ‘Haystack’ - Full year 2025: 180 million claim lines - over R65 BILLION being paid out for healthcare services - over 43 000 practitioners, facilities, pharmacies and other entities.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BA8851-D61C-65EA-568B-A31311758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42" y="3883399"/>
            <a:ext cx="3660454" cy="186742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BFCD933-41E6-B18B-03FB-7280F6FE6412}"/>
              </a:ext>
            </a:extLst>
          </p:cNvPr>
          <p:cNvSpPr/>
          <p:nvPr/>
        </p:nvSpPr>
        <p:spPr>
          <a:xfrm>
            <a:off x="4398264" y="44531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08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E09B3-33D3-D7D4-BA6A-CF3DE3BA7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SYSTEM CONTROLS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142BCB-D014-5522-1B99-52BF97EC3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34656" y="3090672"/>
            <a:ext cx="4288742" cy="2410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D00D3-1144-B48E-728F-1E0502DA5C32}"/>
              </a:ext>
            </a:extLst>
          </p:cNvPr>
          <p:cNvSpPr txBox="1"/>
          <p:nvPr/>
        </p:nvSpPr>
        <p:spPr>
          <a:xfrm>
            <a:off x="524644" y="1223071"/>
            <a:ext cx="67968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First-line of defense:</a:t>
            </a:r>
          </a:p>
          <a:p>
            <a:pPr marL="742950" lvl="1" indent="-285750">
              <a:buFontTx/>
              <a:buChar char="-"/>
            </a:pPr>
            <a:endParaRPr lang="en-US" b="1" dirty="0"/>
          </a:p>
          <a:p>
            <a:pPr marL="742950" lvl="1" indent="-285750">
              <a:buFontTx/>
              <a:buChar char="-"/>
            </a:pPr>
            <a:r>
              <a:rPr lang="en-US" dirty="0"/>
              <a:t>Beneficiary / eligibility checks to access benefits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Benefit option limits and conditions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1000s of system billing rules: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To Detect obvious billing errors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To Reject anomalous codes / tariff combinations / amounts charged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To Refer specific claims for clinical review / manual checks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FICA checks on new providers</a:t>
            </a:r>
          </a:p>
          <a:p>
            <a:pPr marL="1200150" lvl="2" indent="-285750">
              <a:buFontTx/>
              <a:buChar char="-"/>
            </a:pP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EG. </a:t>
            </a:r>
            <a:r>
              <a:rPr lang="en-US" b="1" dirty="0" err="1"/>
              <a:t>Gynaecologist</a:t>
            </a:r>
            <a:r>
              <a:rPr lang="en-US" b="1" dirty="0"/>
              <a:t> accounts person loaded the Rand amount in the ‘multiplier’ field – billed over R2.3m for a single short theatre event</a:t>
            </a:r>
          </a:p>
        </p:txBody>
      </p:sp>
    </p:spTree>
    <p:extLst>
      <p:ext uri="{BB962C8B-B14F-4D97-AF65-F5344CB8AC3E}">
        <p14:creationId xmlns:p14="http://schemas.microsoft.com/office/powerpoint/2010/main" val="2667420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6C02-304A-4450-6811-BD03B5A3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detection / analytics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9F862-7175-241F-7D9C-9E8EE067B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1" y="1099226"/>
            <a:ext cx="3882426" cy="2360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06C35-696B-5258-E6F7-03D28E0F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980" y="3239218"/>
            <a:ext cx="7439782" cy="2110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F34271-8175-3FD2-3EF6-C65866264411}"/>
              </a:ext>
            </a:extLst>
          </p:cNvPr>
          <p:cNvSpPr txBox="1"/>
          <p:nvPr/>
        </p:nvSpPr>
        <p:spPr>
          <a:xfrm>
            <a:off x="4363408" y="1292059"/>
            <a:ext cx="72777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GP benchmarking: </a:t>
            </a:r>
            <a:r>
              <a:rPr lang="en-US" dirty="0"/>
              <a:t>rapid escalation from R250k/month to R2.4m in a single month – triggered an audit: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over-servicing and abuse on ultrasounds, &gt;60% of consults billed with ultrasound when peers under 15%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Significant change in behaviour after engagement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Recovery underway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893502-E1A8-BC9A-03E9-E4FCAFFAA091}"/>
              </a:ext>
            </a:extLst>
          </p:cNvPr>
          <p:cNvSpPr txBox="1"/>
          <p:nvPr/>
        </p:nvSpPr>
        <p:spPr>
          <a:xfrm>
            <a:off x="1131003" y="3703320"/>
            <a:ext cx="2828349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FWA HOTLINE: </a:t>
            </a:r>
            <a:r>
              <a:rPr lang="en-US" dirty="0"/>
              <a:t>Highest volume of leads for investigations – members have first-hand information on possible fraud</a:t>
            </a:r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E6096B5C-1D07-38F0-4000-FE767E861BFF}"/>
              </a:ext>
            </a:extLst>
          </p:cNvPr>
          <p:cNvSpPr/>
          <p:nvPr/>
        </p:nvSpPr>
        <p:spPr>
          <a:xfrm>
            <a:off x="200121" y="4047341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33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40FE-CE0D-98D7-B7DB-4CE31295B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DC2C32-B6FA-AAE0-4EE8-F3DCE922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/>
          <a:lstStyle/>
          <a:p>
            <a:r>
              <a:rPr lang="en-US" dirty="0"/>
              <a:t>Analytical tools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1AB62-71CC-53A8-3712-03ADB3B59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5" y="1099226"/>
            <a:ext cx="8664041" cy="428870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51CE96-CBBE-65D6-2EA8-1E15F97BB521}"/>
              </a:ext>
            </a:extLst>
          </p:cNvPr>
          <p:cNvSpPr txBox="1"/>
          <p:nvPr/>
        </p:nvSpPr>
        <p:spPr>
          <a:xfrm>
            <a:off x="9637777" y="1325880"/>
            <a:ext cx="2276856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Ability to aggregate claims data over years to evaluate billing patterns and to compare with peers in the same discipline – visual dashboards and tables that can be filtered in real time allow efficient analysis and decision making.</a:t>
            </a:r>
          </a:p>
        </p:txBody>
      </p:sp>
    </p:spTree>
    <p:extLst>
      <p:ext uri="{BB962C8B-B14F-4D97-AF65-F5344CB8AC3E}">
        <p14:creationId xmlns:p14="http://schemas.microsoft.com/office/powerpoint/2010/main" val="3897338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E59693-FC6E-C231-A77F-24A1611C3F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3672" y="1396419"/>
            <a:ext cx="5181600" cy="3866165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8EC04F0-7C71-3D2D-4979-422025C70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672" y="1396419"/>
            <a:ext cx="620326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&gt;</a:t>
            </a:r>
            <a:r>
              <a:rPr lang="en-US" sz="2900" dirty="0"/>
              <a:t>R2.5 Billion paid in a claims run</a:t>
            </a:r>
          </a:p>
          <a:p>
            <a:r>
              <a:rPr lang="en-US" sz="2900" dirty="0"/>
              <a:t>&gt;200 new practices claiming – no history</a:t>
            </a:r>
          </a:p>
          <a:p>
            <a:r>
              <a:rPr lang="en-US" sz="2900" dirty="0"/>
              <a:t>Last-minute claims submissions – time sensitive</a:t>
            </a:r>
          </a:p>
          <a:p>
            <a:r>
              <a:rPr lang="en-US" sz="2900" dirty="0"/>
              <a:t>Discipline thresholds and Velocity reports used to identify outliers</a:t>
            </a:r>
          </a:p>
          <a:p>
            <a:r>
              <a:rPr lang="en-US" sz="2900" dirty="0"/>
              <a:t>Link analyses to known fraudulent practitioners</a:t>
            </a:r>
          </a:p>
          <a:p>
            <a:r>
              <a:rPr lang="en-US" sz="2900" dirty="0"/>
              <a:t>Compare payment history to current claims batch</a:t>
            </a:r>
          </a:p>
          <a:p>
            <a:r>
              <a:rPr lang="en-US" sz="2900" dirty="0"/>
              <a:t>Review in-depth practice profiles for outliers identified</a:t>
            </a:r>
          </a:p>
          <a:p>
            <a:r>
              <a:rPr lang="en-US" sz="2900" dirty="0"/>
              <a:t>Decision making for suspension of claims, where risk deemed too high to pay ‘in good faith’</a:t>
            </a:r>
          </a:p>
          <a:p>
            <a:r>
              <a:rPr lang="en-US" sz="2900" dirty="0"/>
              <a:t>Engage practice in following week for validations and supporting documents</a:t>
            </a:r>
          </a:p>
          <a:p>
            <a:endParaRPr lang="en-US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4786B978-FA86-AA19-BD04-9A481063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/>
          <a:lstStyle/>
          <a:p>
            <a:r>
              <a:rPr lang="en-US" dirty="0"/>
              <a:t>Pre-payment analyses</a:t>
            </a:r>
          </a:p>
        </p:txBody>
      </p:sp>
    </p:spTree>
    <p:extLst>
      <p:ext uri="{BB962C8B-B14F-4D97-AF65-F5344CB8AC3E}">
        <p14:creationId xmlns:p14="http://schemas.microsoft.com/office/powerpoint/2010/main" val="111871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55323A0-24EA-7725-18B4-A2C6DBDE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/>
          <a:lstStyle/>
          <a:p>
            <a:r>
              <a:rPr lang="en-US" dirty="0"/>
              <a:t>RETROSPECTIVE AUDITS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6B9F6-ECD5-6DB8-50C4-F05EB14FF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42" y="1252728"/>
            <a:ext cx="4113608" cy="2980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862DF6-3708-BE53-7F54-1AAB2218537C}"/>
              </a:ext>
            </a:extLst>
          </p:cNvPr>
          <p:cNvSpPr txBox="1"/>
          <p:nvPr/>
        </p:nvSpPr>
        <p:spPr>
          <a:xfrm>
            <a:off x="5020056" y="1252728"/>
            <a:ext cx="65530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aggregated over 2 – 3 years, to get holistic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entire coding profile for appropriateness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review and society engagements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Practice context and documentary evidence as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Confirmation of irregularities and possible over-payments due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Over-charging / unacceptable code combinations / over-servicing / billing errors / invalid claims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Virtual / In-person meetings to get further clarity / to discuss concerns / to resolve issues / determine way forward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Payment arrangements if needed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D766-EB38-7003-AF01-3D0C6D7AD6FB}"/>
              </a:ext>
            </a:extLst>
          </p:cNvPr>
          <p:cNvSpPr txBox="1"/>
          <p:nvPr/>
        </p:nvSpPr>
        <p:spPr>
          <a:xfrm>
            <a:off x="434437" y="4438160"/>
            <a:ext cx="1132312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SYNDICATES / COLLUSION: </a:t>
            </a:r>
            <a:r>
              <a:rPr lang="en-US" dirty="0"/>
              <a:t>Touts enticing members with cash-back schemes / sharing of member data between practices / members getting fees for recruiting others / member collusion prevents whistleblowing / move on to new practice numbers as Scheme blocks others</a:t>
            </a:r>
          </a:p>
        </p:txBody>
      </p:sp>
    </p:spTree>
    <p:extLst>
      <p:ext uri="{BB962C8B-B14F-4D97-AF65-F5344CB8AC3E}">
        <p14:creationId xmlns:p14="http://schemas.microsoft.com/office/powerpoint/2010/main" val="296150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B9064-F135-0B90-04DD-EE12E9627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69F23C-072E-1171-9B69-4DBF74BC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/>
          <a:lstStyle/>
          <a:p>
            <a:r>
              <a:rPr lang="en-US" dirty="0" err="1"/>
              <a:t>Fwa</a:t>
            </a:r>
            <a:r>
              <a:rPr lang="en-US" dirty="0"/>
              <a:t> Prevention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84111-4E98-337E-A887-C911C077A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42" y="1190755"/>
            <a:ext cx="4411583" cy="266801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B93C2-DA7B-15D3-BF38-FAF8761959A9}"/>
              </a:ext>
            </a:extLst>
          </p:cNvPr>
          <p:cNvSpPr txBox="1"/>
          <p:nvPr/>
        </p:nvSpPr>
        <p:spPr>
          <a:xfrm>
            <a:off x="5380206" y="1190755"/>
            <a:ext cx="64373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CRUCIAL TO PREVENT FUTURE LOSSES: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Benefit design amendments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Stricter underwriting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Broader care authorization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Expanded and enhanced system billing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Increased analytical capability: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Machine learning / AI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Better sensitivity and greater FWA detection volumes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investigative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Collaboration within industry – including regulatory bodies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Pursue tougher sanctions where fraud exposed – on both providers and members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SAPS reporting for confirmed fraud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Member awareness activities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FBBC86-F567-F36A-6211-F42A4AD1E77C}"/>
              </a:ext>
            </a:extLst>
          </p:cNvPr>
          <p:cNvSpPr txBox="1"/>
          <p:nvPr/>
        </p:nvSpPr>
        <p:spPr>
          <a:xfrm>
            <a:off x="1318056" y="4103709"/>
            <a:ext cx="363016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Important to retain access for members to necessary care whilst curtailing opportunity and risk for FWA! </a:t>
            </a:r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730283F4-6082-49B7-12DC-10B36DE31F0D}"/>
              </a:ext>
            </a:extLst>
          </p:cNvPr>
          <p:cNvSpPr/>
          <p:nvPr/>
        </p:nvSpPr>
        <p:spPr>
          <a:xfrm>
            <a:off x="374418" y="4246673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11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MS">
      <a:dk1>
        <a:srgbClr val="000000"/>
      </a:dk1>
      <a:lt1>
        <a:srgbClr val="E5E5E5"/>
      </a:lt1>
      <a:dk2>
        <a:srgbClr val="D8D8D8"/>
      </a:dk2>
      <a:lt2>
        <a:srgbClr val="E5E5E5"/>
      </a:lt2>
      <a:accent1>
        <a:srgbClr val="0E4D83"/>
      </a:accent1>
      <a:accent2>
        <a:srgbClr val="006E44"/>
      </a:accent2>
      <a:accent3>
        <a:srgbClr val="2BB35B"/>
      </a:accent3>
      <a:accent4>
        <a:srgbClr val="FAAE1A"/>
      </a:accent4>
      <a:accent5>
        <a:srgbClr val="D17C2A"/>
      </a:accent5>
      <a:accent6>
        <a:srgbClr val="F3F0ED"/>
      </a:accent6>
      <a:hlink>
        <a:srgbClr val="D71F29"/>
      </a:hlink>
      <a:folHlink>
        <a:srgbClr val="800020"/>
      </a:folHlink>
    </a:clrScheme>
    <a:fontScheme name="GEMS1">
      <a:majorFont>
        <a:latin typeface="Helvetica"/>
        <a:ea typeface=""/>
        <a:cs typeface=""/>
      </a:majorFont>
      <a:minorFont>
        <a:latin typeface="HelveticaNeueLT St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12F3C72E5FE4EBEFD3CB2F1CF621E" ma:contentTypeVersion="16" ma:contentTypeDescription="Create a new document." ma:contentTypeScope="" ma:versionID="af8db10d4ba507da7f01b69e7fff3f6c">
  <xsd:schema xmlns:xsd="http://www.w3.org/2001/XMLSchema" xmlns:xs="http://www.w3.org/2001/XMLSchema" xmlns:p="http://schemas.microsoft.com/office/2006/metadata/properties" xmlns:ns2="eab5a9bd-9d1c-4411-8025-7564f01e9790" xmlns:ns3="4a1851d2-3db3-4e1c-a39d-395e2e2b63ea" targetNamespace="http://schemas.microsoft.com/office/2006/metadata/properties" ma:root="true" ma:fieldsID="933731be86ab540900b4c10729e6208f" ns2:_="" ns3:_="">
    <xsd:import namespace="eab5a9bd-9d1c-4411-8025-7564f01e9790"/>
    <xsd:import namespace="4a1851d2-3db3-4e1c-a39d-395e2e2b63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5a9bd-9d1c-4411-8025-7564f01e97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6730490-6aa1-4f4e-896f-5b8b5e2e6a59}" ma:internalName="TaxCatchAll" ma:showField="CatchAllData" ma:web="eab5a9bd-9d1c-4411-8025-7564f01e97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851d2-3db3-4e1c-a39d-395e2e2b6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c7a9000-7185-4542-83d4-313d2e637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b5a9bd-9d1c-4411-8025-7564f01e9790" xsi:nil="true"/>
    <lcf76f155ced4ddcb4097134ff3c332f xmlns="4a1851d2-3db3-4e1c-a39d-395e2e2b63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B021960-C73E-4D35-9148-B5276FD6A072}"/>
</file>

<file path=customXml/itemProps2.xml><?xml version="1.0" encoding="utf-8"?>
<ds:datastoreItem xmlns:ds="http://schemas.openxmlformats.org/officeDocument/2006/customXml" ds:itemID="{C622A107-C928-457F-8D80-311E23093E84}"/>
</file>

<file path=customXml/itemProps3.xml><?xml version="1.0" encoding="utf-8"?>
<ds:datastoreItem xmlns:ds="http://schemas.openxmlformats.org/officeDocument/2006/customXml" ds:itemID="{658015B6-0814-44C6-8397-072564D8995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</TotalTime>
  <Words>614</Words>
  <Application>Microsoft Office PowerPoint</Application>
  <PresentationFormat>Widescreen</PresentationFormat>
  <Paragraphs>71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Helvetica</vt:lpstr>
      <vt:lpstr>HelveticaNeueLT Std</vt:lpstr>
      <vt:lpstr>Office Theme</vt:lpstr>
      <vt:lpstr>PowerPoint Presentation</vt:lpstr>
      <vt:lpstr>Dr Gregory Pratt</vt:lpstr>
      <vt:lpstr>GEMS volume: JAN – JULY 2023-25</vt:lpstr>
      <vt:lpstr>SYSTEM CONTROLS</vt:lpstr>
      <vt:lpstr>detection / analytics</vt:lpstr>
      <vt:lpstr>Analytical tools</vt:lpstr>
      <vt:lpstr>Pre-payment analyses</vt:lpstr>
      <vt:lpstr>RETROSPECTIVE AUDITS</vt:lpstr>
      <vt:lpstr>Fwa Prevention 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NEB-U Creative Studio</dc:creator>
  <cp:lastModifiedBy>Gregory Pratt</cp:lastModifiedBy>
  <cp:revision>6</cp:revision>
  <dcterms:created xsi:type="dcterms:W3CDTF">2024-08-06T12:49:17Z</dcterms:created>
  <dcterms:modified xsi:type="dcterms:W3CDTF">2025-08-26T12:14:38Z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0x0101008C912F3C72E5FE4EBEFD3CB2F1CF621E</vt:lpwstr>
  </property>
</Properties>
</file>