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87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88" r:id="rId1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9BA7DF-0C30-47B0-92A9-46FF5C598863}" v="3" dt="2025-08-28T10:39:17.37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Boyce" userId="dc5b3562-4534-4e1e-a768-b58a6fabc9d7" providerId="ADAL" clId="{BD1B04C8-4168-4FB2-A49D-6409100B88A6}"/>
    <pc:docChg chg="undo custSel addSld modSld sldOrd">
      <pc:chgData name="Michelle Boyce" userId="dc5b3562-4534-4e1e-a768-b58a6fabc9d7" providerId="ADAL" clId="{BD1B04C8-4168-4FB2-A49D-6409100B88A6}" dt="2025-08-28T10:39:29.803" v="16" actId="2711"/>
      <pc:docMkLst>
        <pc:docMk/>
      </pc:docMkLst>
      <pc:sldChg chg="modSp add mod ord">
        <pc:chgData name="Michelle Boyce" userId="dc5b3562-4534-4e1e-a768-b58a6fabc9d7" providerId="ADAL" clId="{BD1B04C8-4168-4FB2-A49D-6409100B88A6}" dt="2025-08-28T10:39:00.981" v="13" actId="1582"/>
        <pc:sldMkLst>
          <pc:docMk/>
          <pc:sldMk cId="3837121494" sldId="287"/>
        </pc:sldMkLst>
        <pc:spChg chg="mod">
          <ac:chgData name="Michelle Boyce" userId="dc5b3562-4534-4e1e-a768-b58a6fabc9d7" providerId="ADAL" clId="{BD1B04C8-4168-4FB2-A49D-6409100B88A6}" dt="2025-08-28T10:37:58.075" v="3" actId="2711"/>
          <ac:spMkLst>
            <pc:docMk/>
            <pc:sldMk cId="3837121494" sldId="287"/>
            <ac:spMk id="2" creationId="{9AC6F69E-5E8D-490A-CD38-2394C7A08C5F}"/>
          </ac:spMkLst>
        </pc:spChg>
        <pc:spChg chg="mod">
          <ac:chgData name="Michelle Boyce" userId="dc5b3562-4534-4e1e-a768-b58a6fabc9d7" providerId="ADAL" clId="{BD1B04C8-4168-4FB2-A49D-6409100B88A6}" dt="2025-08-28T10:38:12.347" v="5" actId="207"/>
          <ac:spMkLst>
            <pc:docMk/>
            <pc:sldMk cId="3837121494" sldId="287"/>
            <ac:spMk id="3" creationId="{3A0D9832-BF5F-1D59-E761-DE4C31FF8894}"/>
          </ac:spMkLst>
        </pc:spChg>
        <pc:picChg chg="mod">
          <ac:chgData name="Michelle Boyce" userId="dc5b3562-4534-4e1e-a768-b58a6fabc9d7" providerId="ADAL" clId="{BD1B04C8-4168-4FB2-A49D-6409100B88A6}" dt="2025-08-28T10:39:00.981" v="13" actId="1582"/>
          <ac:picMkLst>
            <pc:docMk/>
            <pc:sldMk cId="3837121494" sldId="287"/>
            <ac:picMk id="8" creationId="{4D4198F2-C153-6D86-C121-B4C5C29340C8}"/>
          </ac:picMkLst>
        </pc:picChg>
      </pc:sldChg>
      <pc:sldChg chg="modSp add mod">
        <pc:chgData name="Michelle Boyce" userId="dc5b3562-4534-4e1e-a768-b58a6fabc9d7" providerId="ADAL" clId="{BD1B04C8-4168-4FB2-A49D-6409100B88A6}" dt="2025-08-28T10:39:29.803" v="16" actId="2711"/>
        <pc:sldMkLst>
          <pc:docMk/>
          <pc:sldMk cId="3037966705" sldId="288"/>
        </pc:sldMkLst>
        <pc:spChg chg="mod">
          <ac:chgData name="Michelle Boyce" userId="dc5b3562-4534-4e1e-a768-b58a6fabc9d7" providerId="ADAL" clId="{BD1B04C8-4168-4FB2-A49D-6409100B88A6}" dt="2025-08-28T10:39:23.124" v="15" actId="2711"/>
          <ac:spMkLst>
            <pc:docMk/>
            <pc:sldMk cId="3037966705" sldId="288"/>
            <ac:spMk id="2" creationId="{DE482EA6-EF88-B271-4F61-3B6CD7D112EB}"/>
          </ac:spMkLst>
        </pc:spChg>
        <pc:spChg chg="mod">
          <ac:chgData name="Michelle Boyce" userId="dc5b3562-4534-4e1e-a768-b58a6fabc9d7" providerId="ADAL" clId="{BD1B04C8-4168-4FB2-A49D-6409100B88A6}" dt="2025-08-28T10:39:29.803" v="16" actId="2711"/>
          <ac:spMkLst>
            <pc:docMk/>
            <pc:sldMk cId="3037966705" sldId="288"/>
            <ac:spMk id="3" creationId="{14AF373C-8001-D93D-3148-76724E6A072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899397" y="1482978"/>
            <a:ext cx="2814320" cy="4053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479" y="6093844"/>
            <a:ext cx="1896138" cy="64752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in a hexagon shape&#10;&#10;AI-generated content may be incorrect.">
            <a:extLst>
              <a:ext uri="{FF2B5EF4-FFF2-40B4-BE49-F238E27FC236}">
                <a16:creationId xmlns:a16="http://schemas.microsoft.com/office/drawing/2014/main" id="{9EC59D03-CEB1-D6D2-57F7-E78EAB2E0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9039"/>
            <a:ext cx="12192002" cy="6867039"/>
          </a:xfrm>
          <a:prstGeom prst="rect">
            <a:avLst/>
          </a:prstGeom>
        </p:spPr>
      </p:pic>
      <p:pic>
        <p:nvPicPr>
          <p:cNvPr id="25" name="Picture 24" descr="A screenshot of a white background&#10;&#10;AI-generated content may be incorrect.">
            <a:extLst>
              <a:ext uri="{FF2B5EF4-FFF2-40B4-BE49-F238E27FC236}">
                <a16:creationId xmlns:a16="http://schemas.microsoft.com/office/drawing/2014/main" id="{BE645CE9-CF0D-E820-A6EB-F0FD0759F3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8" r="32580" b="29910"/>
          <a:stretch>
            <a:fillRect/>
          </a:stretch>
        </p:blipFill>
        <p:spPr>
          <a:xfrm>
            <a:off x="0" y="-9039"/>
            <a:ext cx="8219872" cy="357726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57DB2F9-9284-969D-2610-B4DBF6C016F4}"/>
              </a:ext>
            </a:extLst>
          </p:cNvPr>
          <p:cNvSpPr/>
          <p:nvPr userDrawn="1"/>
        </p:nvSpPr>
        <p:spPr>
          <a:xfrm>
            <a:off x="4834647" y="-9039"/>
            <a:ext cx="2976664" cy="5798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E633CE-6FD8-C3F4-915C-5A63A3DEFE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6168"/>
            <a:ext cx="12192001" cy="260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5DAEBC-8944-5091-DF00-265C52472CD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64495" y="1355464"/>
            <a:ext cx="5331504" cy="2387600"/>
          </a:xfrm>
        </p:spPr>
        <p:txBody>
          <a:bodyPr anchor="ctr">
            <a:normAutofit/>
          </a:bodyPr>
          <a:lstStyle>
            <a:lvl1pPr algn="ctr">
              <a:defRPr sz="5400" cap="all" spc="300" baseline="0"/>
            </a:lvl1pPr>
          </a:lstStyle>
          <a:p>
            <a:r>
              <a:rPr lang="en-US" dirty="0"/>
              <a:t>ADD NAME HERE</a:t>
            </a:r>
            <a:endParaRPr lang="en-ZA" dirty="0"/>
          </a:p>
        </p:txBody>
      </p:sp>
      <p:pic>
        <p:nvPicPr>
          <p:cNvPr id="15" name="Picture 14" descr="A black rectangle with a white rectangle in the middle&#10;&#10;Description automatically generated">
            <a:extLst>
              <a:ext uri="{FF2B5EF4-FFF2-40B4-BE49-F238E27FC236}">
                <a16:creationId xmlns:a16="http://schemas.microsoft.com/office/drawing/2014/main" id="{8289D8D3-0EED-E6CC-7624-A3A0B19622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20"/>
          <a:stretch/>
        </p:blipFill>
        <p:spPr>
          <a:xfrm flipH="1">
            <a:off x="0" y="3216094"/>
            <a:ext cx="7603406" cy="247706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84A75A5-2C80-0FE9-7939-071CF0D421F2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64495" y="3932393"/>
            <a:ext cx="5331505" cy="10160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topic here</a:t>
            </a:r>
            <a:endParaRPr lang="en-ZA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72EB8418-0067-C461-ED3C-B4A6EF9ADC7A}"/>
              </a:ext>
            </a:extLst>
          </p:cNvPr>
          <p:cNvSpPr/>
          <p:nvPr userDrawn="1"/>
        </p:nvSpPr>
        <p:spPr>
          <a:xfrm>
            <a:off x="6956076" y="1262993"/>
            <a:ext cx="4202546" cy="362989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29AC11C-6862-7993-37D4-0752A3ECFAA9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7042938" y="1355464"/>
            <a:ext cx="4014549" cy="3451302"/>
          </a:xfrm>
          <a:prstGeom prst="hexagon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82282C-6684-EA9D-E0C9-A4F75BD8F76A}"/>
              </a:ext>
            </a:extLst>
          </p:cNvPr>
          <p:cNvSpPr txBox="1"/>
          <p:nvPr userDrawn="1"/>
        </p:nvSpPr>
        <p:spPr>
          <a:xfrm>
            <a:off x="190124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GEMS is an </a:t>
            </a:r>
            <a:r>
              <a:rPr lang="en-US" sz="900" dirty="0" err="1">
                <a:solidFill>
                  <a:srgbClr val="FFFFFF"/>
                </a:solidFill>
              </a:rPr>
              <a:t>authorised</a:t>
            </a:r>
            <a:r>
              <a:rPr lang="en-US" sz="900" dirty="0">
                <a:solidFill>
                  <a:srgbClr val="FFFFFF"/>
                </a:solidFill>
              </a:rPr>
              <a:t> FSP (FSP No 52861)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C17C78-E358-9443-ABF1-1B220EE746F1}"/>
              </a:ext>
            </a:extLst>
          </p:cNvPr>
          <p:cNvSpPr txBox="1"/>
          <p:nvPr userDrawn="1"/>
        </p:nvSpPr>
        <p:spPr>
          <a:xfrm>
            <a:off x="9340157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Working towards a healthier you</a:t>
            </a:r>
            <a:endParaRPr lang="en-ZA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4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oup of people in a hexagon shape&#10;&#10;AI-generated content may be incorrect.">
            <a:extLst>
              <a:ext uri="{FF2B5EF4-FFF2-40B4-BE49-F238E27FC236}">
                <a16:creationId xmlns:a16="http://schemas.microsoft.com/office/drawing/2014/main" id="{0BA69D69-45FD-B0C2-CC52-4EFD954663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9039"/>
            <a:ext cx="12192002" cy="6867039"/>
          </a:xfrm>
          <a:prstGeom prst="rect">
            <a:avLst/>
          </a:prstGeom>
        </p:spPr>
      </p:pic>
      <p:pic>
        <p:nvPicPr>
          <p:cNvPr id="16" name="Picture 15" descr="A screenshot of a white background&#10;&#10;AI-generated content may be incorrect.">
            <a:extLst>
              <a:ext uri="{FF2B5EF4-FFF2-40B4-BE49-F238E27FC236}">
                <a16:creationId xmlns:a16="http://schemas.microsoft.com/office/drawing/2014/main" id="{B1748CEB-390D-80B8-2EE0-137E8A7802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8" r="32580" b="29910"/>
          <a:stretch>
            <a:fillRect/>
          </a:stretch>
        </p:blipFill>
        <p:spPr>
          <a:xfrm>
            <a:off x="0" y="-9039"/>
            <a:ext cx="8219872" cy="357726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AB707A4-1D8B-1D6E-0789-81C8E19450BD}"/>
              </a:ext>
            </a:extLst>
          </p:cNvPr>
          <p:cNvSpPr/>
          <p:nvPr userDrawn="1"/>
        </p:nvSpPr>
        <p:spPr>
          <a:xfrm>
            <a:off x="4834647" y="-9039"/>
            <a:ext cx="2976664" cy="5798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768A3-D868-7DE0-F2AF-E9F4A6E648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363207"/>
          </a:xfrm>
        </p:spPr>
        <p:txBody>
          <a:bodyPr anchor="b">
            <a:normAutofit/>
          </a:bodyPr>
          <a:lstStyle>
            <a:lvl1pPr algn="ctr">
              <a:defRPr sz="5400" cap="all" spc="300" baseline="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A7D14-390D-97CA-19A4-62A0F52A4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1597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AFCA74-016B-119B-1296-1CC9EDABE9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6168"/>
            <a:ext cx="12192001" cy="2608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B9B8E8-0B4E-473D-619C-15DC0FEF7162}"/>
              </a:ext>
            </a:extLst>
          </p:cNvPr>
          <p:cNvSpPr txBox="1"/>
          <p:nvPr userDrawn="1"/>
        </p:nvSpPr>
        <p:spPr>
          <a:xfrm>
            <a:off x="190124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GEMS is an </a:t>
            </a:r>
            <a:r>
              <a:rPr lang="en-US" sz="900" dirty="0" err="1">
                <a:solidFill>
                  <a:srgbClr val="FFFFFF"/>
                </a:solidFill>
              </a:rPr>
              <a:t>authorised</a:t>
            </a:r>
            <a:r>
              <a:rPr lang="en-US" sz="900" dirty="0">
                <a:solidFill>
                  <a:srgbClr val="FFFFFF"/>
                </a:solidFill>
              </a:rPr>
              <a:t> FSP (FSP No 52861)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A77BC4-01BD-B75E-4095-30A9A7F59FF2}"/>
              </a:ext>
            </a:extLst>
          </p:cNvPr>
          <p:cNvSpPr txBox="1"/>
          <p:nvPr userDrawn="1"/>
        </p:nvSpPr>
        <p:spPr>
          <a:xfrm>
            <a:off x="9340157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Working towards a healthier you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74444A-547F-8657-AE39-DF81BC665054}"/>
              </a:ext>
            </a:extLst>
          </p:cNvPr>
          <p:cNvSpPr/>
          <p:nvPr userDrawn="1"/>
        </p:nvSpPr>
        <p:spPr>
          <a:xfrm>
            <a:off x="9221821" y="-9039"/>
            <a:ext cx="2976664" cy="12022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9" name="Picture 18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4CA70982-3FC7-B4F7-E5F1-122E5A15D2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760" y="372800"/>
            <a:ext cx="2566480" cy="13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6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29554" y="192989"/>
            <a:ext cx="6080760" cy="450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32372" y="1665478"/>
            <a:ext cx="4959350" cy="3256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8B159-F349-9E53-7C18-EE019C772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F69E-5E8D-490A-CD38-2394C7A08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55464"/>
            <a:ext cx="6420465" cy="238760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>Dr Robert Foromo</a:t>
            </a:r>
            <a:br>
              <a:rPr lang="en-US" sz="27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700" dirty="0">
                <a:latin typeface="Helvetica" panose="020B0604020202020204" pitchFamily="34" charset="0"/>
                <a:cs typeface="Helvetica" panose="020B0604020202020204" pitchFamily="34" charset="0"/>
              </a:rPr>
              <a:t>Director of Employee Health and Wellness: DPSA</a:t>
            </a:r>
            <a:endParaRPr lang="en-ZA" sz="27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D9832-BF5F-1D59-E761-DE4C31FF8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932393"/>
            <a:ext cx="6420464" cy="1016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Employer Strategies to Promote Healthier Workforces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ZA" dirty="0">
              <a:solidFill>
                <a:schemeClr val="tx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D4198F2-C153-6D86-C121-B4C5C29340C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47" t="21657" b="5910"/>
          <a:stretch>
            <a:fillRect/>
          </a:stretch>
        </p:blipFill>
        <p:spPr>
          <a:xfrm>
            <a:off x="6934200" y="1261981"/>
            <a:ext cx="4288027" cy="3686411"/>
          </a:xfrm>
          <a:prstGeom prst="flowChartPreparation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37121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2EA6-EF88-B271-4F61-3B6CD7D112E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latin typeface="Helvetica" panose="020B0604020202020204" pitchFamily="34" charset="0"/>
                <a:cs typeface="Helvetica" panose="020B0604020202020204" pitchFamily="34" charset="0"/>
              </a:rPr>
              <a:t>THANK</a:t>
            </a:r>
            <a:r>
              <a:rPr lang="en-US" sz="7200" dirty="0">
                <a:latin typeface="Helvetica" panose="020B0604020202020204" pitchFamily="34" charset="0"/>
                <a:cs typeface="Helvetica" panose="020B0604020202020204" pitchFamily="34" charset="0"/>
              </a:rPr>
              <a:t> YOU</a:t>
            </a:r>
            <a:endParaRPr lang="en-ZA" sz="7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F373C-8001-D93D-3148-76724E6A0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15973"/>
            <a:ext cx="10515600" cy="369332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We look forward to seeing you again tomorrow!</a:t>
            </a:r>
            <a:endParaRPr lang="en-ZA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96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55172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1383" y="5763552"/>
            <a:ext cx="2592324" cy="8633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69053" y="5906515"/>
            <a:ext cx="388556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“Growing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South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Africa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together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for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1143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capable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ethical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Public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Service”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32440" y="5771350"/>
            <a:ext cx="1031570" cy="90778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007739" y="4633048"/>
            <a:ext cx="6193155" cy="478155"/>
          </a:xfrm>
          <a:custGeom>
            <a:avLst/>
            <a:gdLst/>
            <a:ahLst/>
            <a:cxnLst/>
            <a:rect l="l" t="t" r="r" b="b"/>
            <a:pathLst>
              <a:path w="6193155" h="478154">
                <a:moveTo>
                  <a:pt x="0" y="477939"/>
                </a:moveTo>
                <a:lnTo>
                  <a:pt x="6192774" y="477939"/>
                </a:lnTo>
                <a:lnTo>
                  <a:pt x="6192774" y="0"/>
                </a:lnTo>
                <a:lnTo>
                  <a:pt x="0" y="0"/>
                </a:lnTo>
                <a:lnTo>
                  <a:pt x="0" y="477939"/>
                </a:lnTo>
                <a:close/>
              </a:path>
            </a:pathLst>
          </a:custGeom>
          <a:solidFill>
            <a:srgbClr val="0074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70221" y="4654372"/>
            <a:ext cx="53949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Department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b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5" dirty="0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65" dirty="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20" dirty="0">
                <a:solidFill>
                  <a:srgbClr val="FFFFFF"/>
                </a:solidFill>
                <a:latin typeface="Arial"/>
                <a:cs typeface="Arial"/>
              </a:rPr>
              <a:t>Administration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(DPSA)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200513" y="4633048"/>
            <a:ext cx="1991995" cy="478155"/>
          </a:xfrm>
          <a:custGeom>
            <a:avLst/>
            <a:gdLst/>
            <a:ahLst/>
            <a:cxnLst/>
            <a:rect l="l" t="t" r="r" b="b"/>
            <a:pathLst>
              <a:path w="1991995" h="478154">
                <a:moveTo>
                  <a:pt x="1991486" y="0"/>
                </a:moveTo>
                <a:lnTo>
                  <a:pt x="0" y="0"/>
                </a:lnTo>
                <a:lnTo>
                  <a:pt x="0" y="477939"/>
                </a:lnTo>
                <a:lnTo>
                  <a:pt x="1991486" y="477939"/>
                </a:lnTo>
                <a:lnTo>
                  <a:pt x="1991486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348864"/>
            <a:ext cx="12192000" cy="2088514"/>
          </a:xfrm>
          <a:custGeom>
            <a:avLst/>
            <a:gdLst/>
            <a:ahLst/>
            <a:cxnLst/>
            <a:rect l="l" t="t" r="r" b="b"/>
            <a:pathLst>
              <a:path w="12192000" h="2088514">
                <a:moveTo>
                  <a:pt x="12192000" y="0"/>
                </a:moveTo>
                <a:lnTo>
                  <a:pt x="0" y="0"/>
                </a:lnTo>
                <a:lnTo>
                  <a:pt x="0" y="2088261"/>
                </a:lnTo>
                <a:lnTo>
                  <a:pt x="12192000" y="2088261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38857" y="1493011"/>
            <a:ext cx="8148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“Employer</a:t>
            </a:r>
            <a:r>
              <a:rPr sz="28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strategies</a:t>
            </a:r>
            <a:r>
              <a:rPr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promote</a:t>
            </a:r>
            <a:r>
              <a:rPr sz="28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healthier</a:t>
            </a:r>
            <a:r>
              <a:rPr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workforces”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1236" y="2808478"/>
            <a:ext cx="3445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Dr</a:t>
            </a:r>
            <a:r>
              <a:rPr sz="36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Robert</a:t>
            </a:r>
            <a:r>
              <a:rPr sz="36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Foromo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236" y="3448558"/>
            <a:ext cx="118452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PhD(TUT),MM(SBS),Mcur</a:t>
            </a: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(UJ),PGD</a:t>
            </a:r>
            <a:r>
              <a:rPr sz="28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Labour</a:t>
            </a:r>
            <a:r>
              <a:rPr sz="28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Law(UKZN),</a:t>
            </a:r>
            <a:r>
              <a:rPr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PGDip</a:t>
            </a:r>
            <a:r>
              <a:rPr sz="28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28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Sc</a:t>
            </a:r>
            <a:r>
              <a:rPr sz="28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Ed(UFS),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Dip</a:t>
            </a:r>
            <a:r>
              <a:rPr sz="2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Sc.</a:t>
            </a: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Mangt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(UJ),</a:t>
            </a:r>
            <a:r>
              <a:rPr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M&amp;E</a:t>
            </a:r>
            <a:r>
              <a:rPr sz="2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Adv</a:t>
            </a: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Cert(FPD)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43" y="261747"/>
            <a:ext cx="5593715" cy="609333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697091" y="0"/>
            <a:ext cx="5495290" cy="6858000"/>
            <a:chOff x="6697091" y="0"/>
            <a:chExt cx="5495290" cy="6858000"/>
          </a:xfrm>
        </p:grpSpPr>
        <p:sp>
          <p:nvSpPr>
            <p:cNvPr id="4" name="object 4"/>
            <p:cNvSpPr/>
            <p:nvPr/>
          </p:nvSpPr>
          <p:spPr>
            <a:xfrm>
              <a:off x="7148194" y="0"/>
              <a:ext cx="5043805" cy="6858000"/>
            </a:xfrm>
            <a:custGeom>
              <a:avLst/>
              <a:gdLst/>
              <a:ahLst/>
              <a:cxnLst/>
              <a:rect l="l" t="t" r="r" b="b"/>
              <a:pathLst>
                <a:path w="5043805" h="6858000">
                  <a:moveTo>
                    <a:pt x="5043805" y="0"/>
                  </a:moveTo>
                  <a:lnTo>
                    <a:pt x="1648968" y="0"/>
                  </a:lnTo>
                  <a:lnTo>
                    <a:pt x="1626488" y="14985"/>
                  </a:lnTo>
                  <a:lnTo>
                    <a:pt x="1589415" y="41655"/>
                  </a:lnTo>
                  <a:lnTo>
                    <a:pt x="1552734" y="68831"/>
                  </a:lnTo>
                  <a:lnTo>
                    <a:pt x="1516447" y="96507"/>
                  </a:lnTo>
                  <a:lnTo>
                    <a:pt x="1480555" y="124680"/>
                  </a:lnTo>
                  <a:lnTo>
                    <a:pt x="1445061" y="153345"/>
                  </a:lnTo>
                  <a:lnTo>
                    <a:pt x="1409964" y="182500"/>
                  </a:lnTo>
                  <a:lnTo>
                    <a:pt x="1375266" y="212139"/>
                  </a:lnTo>
                  <a:lnTo>
                    <a:pt x="1340969" y="242258"/>
                  </a:lnTo>
                  <a:lnTo>
                    <a:pt x="1307073" y="272853"/>
                  </a:lnTo>
                  <a:lnTo>
                    <a:pt x="1273580" y="303920"/>
                  </a:lnTo>
                  <a:lnTo>
                    <a:pt x="1240491" y="335455"/>
                  </a:lnTo>
                  <a:lnTo>
                    <a:pt x="1207807" y="367454"/>
                  </a:lnTo>
                  <a:lnTo>
                    <a:pt x="1175530" y="399913"/>
                  </a:lnTo>
                  <a:lnTo>
                    <a:pt x="1143661" y="432827"/>
                  </a:lnTo>
                  <a:lnTo>
                    <a:pt x="1112201" y="466192"/>
                  </a:lnTo>
                  <a:lnTo>
                    <a:pt x="1081151" y="500004"/>
                  </a:lnTo>
                  <a:lnTo>
                    <a:pt x="1050512" y="534260"/>
                  </a:lnTo>
                  <a:lnTo>
                    <a:pt x="1020287" y="568954"/>
                  </a:lnTo>
                  <a:lnTo>
                    <a:pt x="990475" y="604084"/>
                  </a:lnTo>
                  <a:lnTo>
                    <a:pt x="961078" y="639643"/>
                  </a:lnTo>
                  <a:lnTo>
                    <a:pt x="932098" y="675630"/>
                  </a:lnTo>
                  <a:lnTo>
                    <a:pt x="903536" y="712038"/>
                  </a:lnTo>
                  <a:lnTo>
                    <a:pt x="875392" y="748865"/>
                  </a:lnTo>
                  <a:lnTo>
                    <a:pt x="847669" y="786106"/>
                  </a:lnTo>
                  <a:lnTo>
                    <a:pt x="820367" y="823757"/>
                  </a:lnTo>
                  <a:lnTo>
                    <a:pt x="793488" y="861813"/>
                  </a:lnTo>
                  <a:lnTo>
                    <a:pt x="767032" y="900271"/>
                  </a:lnTo>
                  <a:lnTo>
                    <a:pt x="741002" y="939127"/>
                  </a:lnTo>
                  <a:lnTo>
                    <a:pt x="715398" y="978376"/>
                  </a:lnTo>
                  <a:lnTo>
                    <a:pt x="690222" y="1018014"/>
                  </a:lnTo>
                  <a:lnTo>
                    <a:pt x="665474" y="1058037"/>
                  </a:lnTo>
                  <a:lnTo>
                    <a:pt x="641157" y="1098441"/>
                  </a:lnTo>
                  <a:lnTo>
                    <a:pt x="617271" y="1139222"/>
                  </a:lnTo>
                  <a:lnTo>
                    <a:pt x="593817" y="1180376"/>
                  </a:lnTo>
                  <a:lnTo>
                    <a:pt x="570798" y="1221898"/>
                  </a:lnTo>
                  <a:lnTo>
                    <a:pt x="548213" y="1263785"/>
                  </a:lnTo>
                  <a:lnTo>
                    <a:pt x="526064" y="1306031"/>
                  </a:lnTo>
                  <a:lnTo>
                    <a:pt x="504354" y="1348634"/>
                  </a:lnTo>
                  <a:lnTo>
                    <a:pt x="483081" y="1391589"/>
                  </a:lnTo>
                  <a:lnTo>
                    <a:pt x="462249" y="1434891"/>
                  </a:lnTo>
                  <a:lnTo>
                    <a:pt x="441858" y="1478537"/>
                  </a:lnTo>
                  <a:lnTo>
                    <a:pt x="421909" y="1522523"/>
                  </a:lnTo>
                  <a:lnTo>
                    <a:pt x="402404" y="1566844"/>
                  </a:lnTo>
                  <a:lnTo>
                    <a:pt x="383344" y="1611496"/>
                  </a:lnTo>
                  <a:lnTo>
                    <a:pt x="364731" y="1656476"/>
                  </a:lnTo>
                  <a:lnTo>
                    <a:pt x="346564" y="1701778"/>
                  </a:lnTo>
                  <a:lnTo>
                    <a:pt x="328847" y="1747399"/>
                  </a:lnTo>
                  <a:lnTo>
                    <a:pt x="311579" y="1793335"/>
                  </a:lnTo>
                  <a:lnTo>
                    <a:pt x="294762" y="1839581"/>
                  </a:lnTo>
                  <a:lnTo>
                    <a:pt x="278397" y="1886134"/>
                  </a:lnTo>
                  <a:lnTo>
                    <a:pt x="262487" y="1932989"/>
                  </a:lnTo>
                  <a:lnTo>
                    <a:pt x="247031" y="1980142"/>
                  </a:lnTo>
                  <a:lnTo>
                    <a:pt x="232031" y="2027589"/>
                  </a:lnTo>
                  <a:lnTo>
                    <a:pt x="217488" y="2075326"/>
                  </a:lnTo>
                  <a:lnTo>
                    <a:pt x="203404" y="2123348"/>
                  </a:lnTo>
                  <a:lnTo>
                    <a:pt x="189780" y="2171652"/>
                  </a:lnTo>
                  <a:lnTo>
                    <a:pt x="176617" y="2220234"/>
                  </a:lnTo>
                  <a:lnTo>
                    <a:pt x="163916" y="2269089"/>
                  </a:lnTo>
                  <a:lnTo>
                    <a:pt x="151678" y="2318212"/>
                  </a:lnTo>
                  <a:lnTo>
                    <a:pt x="139905" y="2367601"/>
                  </a:lnTo>
                  <a:lnTo>
                    <a:pt x="128599" y="2417251"/>
                  </a:lnTo>
                  <a:lnTo>
                    <a:pt x="117759" y="2467157"/>
                  </a:lnTo>
                  <a:lnTo>
                    <a:pt x="107388" y="2517316"/>
                  </a:lnTo>
                  <a:lnTo>
                    <a:pt x="97487" y="2567723"/>
                  </a:lnTo>
                  <a:lnTo>
                    <a:pt x="88056" y="2618375"/>
                  </a:lnTo>
                  <a:lnTo>
                    <a:pt x="79098" y="2669267"/>
                  </a:lnTo>
                  <a:lnTo>
                    <a:pt x="70613" y="2720394"/>
                  </a:lnTo>
                  <a:lnTo>
                    <a:pt x="62602" y="2771754"/>
                  </a:lnTo>
                  <a:lnTo>
                    <a:pt x="55068" y="2823341"/>
                  </a:lnTo>
                  <a:lnTo>
                    <a:pt x="48011" y="2875152"/>
                  </a:lnTo>
                  <a:lnTo>
                    <a:pt x="41432" y="2927182"/>
                  </a:lnTo>
                  <a:lnTo>
                    <a:pt x="35333" y="2979428"/>
                  </a:lnTo>
                  <a:lnTo>
                    <a:pt x="29714" y="3031884"/>
                  </a:lnTo>
                  <a:lnTo>
                    <a:pt x="24578" y="3084548"/>
                  </a:lnTo>
                  <a:lnTo>
                    <a:pt x="19924" y="3137414"/>
                  </a:lnTo>
                  <a:lnTo>
                    <a:pt x="15756" y="3190480"/>
                  </a:lnTo>
                  <a:lnTo>
                    <a:pt x="12073" y="3243739"/>
                  </a:lnTo>
                  <a:lnTo>
                    <a:pt x="8877" y="3297190"/>
                  </a:lnTo>
                  <a:lnTo>
                    <a:pt x="6170" y="3350826"/>
                  </a:lnTo>
                  <a:lnTo>
                    <a:pt x="3952" y="3404645"/>
                  </a:lnTo>
                  <a:lnTo>
                    <a:pt x="2225" y="3458642"/>
                  </a:lnTo>
                  <a:lnTo>
                    <a:pt x="989" y="3512812"/>
                  </a:lnTo>
                  <a:lnTo>
                    <a:pt x="247" y="3567153"/>
                  </a:lnTo>
                  <a:lnTo>
                    <a:pt x="0" y="3621658"/>
                  </a:lnTo>
                  <a:lnTo>
                    <a:pt x="528" y="3676634"/>
                  </a:lnTo>
                  <a:lnTo>
                    <a:pt x="2105" y="3730820"/>
                  </a:lnTo>
                  <a:lnTo>
                    <a:pt x="4716" y="3784228"/>
                  </a:lnTo>
                  <a:lnTo>
                    <a:pt x="8346" y="3836871"/>
                  </a:lnTo>
                  <a:lnTo>
                    <a:pt x="12982" y="3888764"/>
                  </a:lnTo>
                  <a:lnTo>
                    <a:pt x="18609" y="3939919"/>
                  </a:lnTo>
                  <a:lnTo>
                    <a:pt x="25212" y="3990349"/>
                  </a:lnTo>
                  <a:lnTo>
                    <a:pt x="32778" y="4040067"/>
                  </a:lnTo>
                  <a:lnTo>
                    <a:pt x="41292" y="4089087"/>
                  </a:lnTo>
                  <a:lnTo>
                    <a:pt x="50739" y="4137422"/>
                  </a:lnTo>
                  <a:lnTo>
                    <a:pt x="61106" y="4185084"/>
                  </a:lnTo>
                  <a:lnTo>
                    <a:pt x="72379" y="4232087"/>
                  </a:lnTo>
                  <a:lnTo>
                    <a:pt x="84542" y="4278444"/>
                  </a:lnTo>
                  <a:lnTo>
                    <a:pt x="97582" y="4324169"/>
                  </a:lnTo>
                  <a:lnTo>
                    <a:pt x="111485" y="4369273"/>
                  </a:lnTo>
                  <a:lnTo>
                    <a:pt x="126235" y="4413772"/>
                  </a:lnTo>
                  <a:lnTo>
                    <a:pt x="141819" y="4457676"/>
                  </a:lnTo>
                  <a:lnTo>
                    <a:pt x="158223" y="4501001"/>
                  </a:lnTo>
                  <a:lnTo>
                    <a:pt x="175432" y="4543759"/>
                  </a:lnTo>
                  <a:lnTo>
                    <a:pt x="193432" y="4585962"/>
                  </a:lnTo>
                  <a:lnTo>
                    <a:pt x="212209" y="4627625"/>
                  </a:lnTo>
                  <a:lnTo>
                    <a:pt x="231747" y="4668760"/>
                  </a:lnTo>
                  <a:lnTo>
                    <a:pt x="252034" y="4709381"/>
                  </a:lnTo>
                  <a:lnTo>
                    <a:pt x="273055" y="4749500"/>
                  </a:lnTo>
                  <a:lnTo>
                    <a:pt x="294795" y="4789131"/>
                  </a:lnTo>
                  <a:lnTo>
                    <a:pt x="317241" y="4828287"/>
                  </a:lnTo>
                  <a:lnTo>
                    <a:pt x="340377" y="4866981"/>
                  </a:lnTo>
                  <a:lnTo>
                    <a:pt x="364190" y="4905226"/>
                  </a:lnTo>
                  <a:lnTo>
                    <a:pt x="388665" y="4943035"/>
                  </a:lnTo>
                  <a:lnTo>
                    <a:pt x="413789" y="4980422"/>
                  </a:lnTo>
                  <a:lnTo>
                    <a:pt x="439546" y="5017399"/>
                  </a:lnTo>
                  <a:lnTo>
                    <a:pt x="465922" y="5053981"/>
                  </a:lnTo>
                  <a:lnTo>
                    <a:pt x="492904" y="5090179"/>
                  </a:lnTo>
                  <a:lnTo>
                    <a:pt x="520476" y="5126007"/>
                  </a:lnTo>
                  <a:lnTo>
                    <a:pt x="548625" y="5161478"/>
                  </a:lnTo>
                  <a:lnTo>
                    <a:pt x="577337" y="5196606"/>
                  </a:lnTo>
                  <a:lnTo>
                    <a:pt x="606596" y="5231403"/>
                  </a:lnTo>
                  <a:lnTo>
                    <a:pt x="636389" y="5265883"/>
                  </a:lnTo>
                  <a:lnTo>
                    <a:pt x="666702" y="5300058"/>
                  </a:lnTo>
                  <a:lnTo>
                    <a:pt x="697520" y="5333942"/>
                  </a:lnTo>
                  <a:lnTo>
                    <a:pt x="728828" y="5367549"/>
                  </a:lnTo>
                  <a:lnTo>
                    <a:pt x="760613" y="5400890"/>
                  </a:lnTo>
                  <a:lnTo>
                    <a:pt x="792861" y="5433980"/>
                  </a:lnTo>
                  <a:lnTo>
                    <a:pt x="825556" y="5466831"/>
                  </a:lnTo>
                  <a:lnTo>
                    <a:pt x="858685" y="5499457"/>
                  </a:lnTo>
                  <a:lnTo>
                    <a:pt x="892234" y="5531870"/>
                  </a:lnTo>
                  <a:lnTo>
                    <a:pt x="926187" y="5564085"/>
                  </a:lnTo>
                  <a:lnTo>
                    <a:pt x="960532" y="5596113"/>
                  </a:lnTo>
                  <a:lnTo>
                    <a:pt x="995253" y="5627969"/>
                  </a:lnTo>
                  <a:lnTo>
                    <a:pt x="1030336" y="5659664"/>
                  </a:lnTo>
                  <a:lnTo>
                    <a:pt x="1065767" y="5691214"/>
                  </a:lnTo>
                  <a:lnTo>
                    <a:pt x="1101532" y="5722630"/>
                  </a:lnTo>
                  <a:lnTo>
                    <a:pt x="1137616" y="5753925"/>
                  </a:lnTo>
                  <a:lnTo>
                    <a:pt x="1174005" y="5785114"/>
                  </a:lnTo>
                  <a:lnTo>
                    <a:pt x="1247642" y="5847222"/>
                  </a:lnTo>
                  <a:lnTo>
                    <a:pt x="1322328" y="5909059"/>
                  </a:lnTo>
                  <a:lnTo>
                    <a:pt x="1397948" y="5970730"/>
                  </a:lnTo>
                  <a:lnTo>
                    <a:pt x="1512880" y="6063157"/>
                  </a:lnTo>
                  <a:lnTo>
                    <a:pt x="1786066" y="6280281"/>
                  </a:lnTo>
                  <a:lnTo>
                    <a:pt x="1985037" y="6439467"/>
                  </a:lnTo>
                  <a:lnTo>
                    <a:pt x="2105836" y="6535331"/>
                  </a:lnTo>
                  <a:lnTo>
                    <a:pt x="2186384" y="6598263"/>
                  </a:lnTo>
                  <a:lnTo>
                    <a:pt x="2267066" y="6660226"/>
                  </a:lnTo>
                  <a:lnTo>
                    <a:pt x="2307490" y="6690793"/>
                  </a:lnTo>
                  <a:lnTo>
                    <a:pt x="2347988" y="6721058"/>
                  </a:lnTo>
                  <a:lnTo>
                    <a:pt x="2388572" y="6751000"/>
                  </a:lnTo>
                  <a:lnTo>
                    <a:pt x="2429255" y="6780598"/>
                  </a:lnTo>
                  <a:lnTo>
                    <a:pt x="2542794" y="6857999"/>
                  </a:lnTo>
                  <a:lnTo>
                    <a:pt x="5043805" y="6857999"/>
                  </a:lnTo>
                  <a:lnTo>
                    <a:pt x="5043805" y="0"/>
                  </a:lnTo>
                  <a:close/>
                </a:path>
              </a:pathLst>
            </a:custGeom>
            <a:solidFill>
              <a:srgbClr val="E9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97091" y="0"/>
              <a:ext cx="2529840" cy="6858000"/>
            </a:xfrm>
            <a:custGeom>
              <a:avLst/>
              <a:gdLst/>
              <a:ahLst/>
              <a:cxnLst/>
              <a:rect l="l" t="t" r="r" b="b"/>
              <a:pathLst>
                <a:path w="2529840" h="6858000">
                  <a:moveTo>
                    <a:pt x="1271396" y="0"/>
                  </a:moveTo>
                  <a:lnTo>
                    <a:pt x="1253997" y="0"/>
                  </a:lnTo>
                  <a:lnTo>
                    <a:pt x="1227073" y="24383"/>
                  </a:lnTo>
                  <a:lnTo>
                    <a:pt x="1195237" y="55795"/>
                  </a:lnTo>
                  <a:lnTo>
                    <a:pt x="1163797" y="87675"/>
                  </a:lnTo>
                  <a:lnTo>
                    <a:pt x="1132753" y="120020"/>
                  </a:lnTo>
                  <a:lnTo>
                    <a:pt x="1102105" y="152826"/>
                  </a:lnTo>
                  <a:lnTo>
                    <a:pt x="1071856" y="186088"/>
                  </a:lnTo>
                  <a:lnTo>
                    <a:pt x="1042005" y="219803"/>
                  </a:lnTo>
                  <a:lnTo>
                    <a:pt x="1012554" y="253966"/>
                  </a:lnTo>
                  <a:lnTo>
                    <a:pt x="983504" y="288573"/>
                  </a:lnTo>
                  <a:lnTo>
                    <a:pt x="954856" y="323620"/>
                  </a:lnTo>
                  <a:lnTo>
                    <a:pt x="926610" y="359103"/>
                  </a:lnTo>
                  <a:lnTo>
                    <a:pt x="898768" y="395018"/>
                  </a:lnTo>
                  <a:lnTo>
                    <a:pt x="871331" y="431360"/>
                  </a:lnTo>
                  <a:lnTo>
                    <a:pt x="844299" y="468125"/>
                  </a:lnTo>
                  <a:lnTo>
                    <a:pt x="817674" y="505310"/>
                  </a:lnTo>
                  <a:lnTo>
                    <a:pt x="791456" y="542910"/>
                  </a:lnTo>
                  <a:lnTo>
                    <a:pt x="765646" y="580921"/>
                  </a:lnTo>
                  <a:lnTo>
                    <a:pt x="740246" y="619338"/>
                  </a:lnTo>
                  <a:lnTo>
                    <a:pt x="715256" y="658159"/>
                  </a:lnTo>
                  <a:lnTo>
                    <a:pt x="690677" y="697377"/>
                  </a:lnTo>
                  <a:lnTo>
                    <a:pt x="666510" y="736990"/>
                  </a:lnTo>
                  <a:lnTo>
                    <a:pt x="642757" y="776994"/>
                  </a:lnTo>
                  <a:lnTo>
                    <a:pt x="619418" y="817383"/>
                  </a:lnTo>
                  <a:lnTo>
                    <a:pt x="596493" y="858154"/>
                  </a:lnTo>
                  <a:lnTo>
                    <a:pt x="573985" y="899303"/>
                  </a:lnTo>
                  <a:lnTo>
                    <a:pt x="551894" y="940826"/>
                  </a:lnTo>
                  <a:lnTo>
                    <a:pt x="530220" y="982718"/>
                  </a:lnTo>
                  <a:lnTo>
                    <a:pt x="508966" y="1024975"/>
                  </a:lnTo>
                  <a:lnTo>
                    <a:pt x="488131" y="1067594"/>
                  </a:lnTo>
                  <a:lnTo>
                    <a:pt x="467717" y="1110569"/>
                  </a:lnTo>
                  <a:lnTo>
                    <a:pt x="447725" y="1153897"/>
                  </a:lnTo>
                  <a:lnTo>
                    <a:pt x="428156" y="1197575"/>
                  </a:lnTo>
                  <a:lnTo>
                    <a:pt x="409010" y="1241596"/>
                  </a:lnTo>
                  <a:lnTo>
                    <a:pt x="390288" y="1285958"/>
                  </a:lnTo>
                  <a:lnTo>
                    <a:pt x="371992" y="1330657"/>
                  </a:lnTo>
                  <a:lnTo>
                    <a:pt x="354123" y="1375687"/>
                  </a:lnTo>
                  <a:lnTo>
                    <a:pt x="336681" y="1421046"/>
                  </a:lnTo>
                  <a:lnTo>
                    <a:pt x="319668" y="1466728"/>
                  </a:lnTo>
                  <a:lnTo>
                    <a:pt x="303084" y="1512730"/>
                  </a:lnTo>
                  <a:lnTo>
                    <a:pt x="286930" y="1559047"/>
                  </a:lnTo>
                  <a:lnTo>
                    <a:pt x="271207" y="1605676"/>
                  </a:lnTo>
                  <a:lnTo>
                    <a:pt x="255917" y="1652613"/>
                  </a:lnTo>
                  <a:lnTo>
                    <a:pt x="241059" y="1699852"/>
                  </a:lnTo>
                  <a:lnTo>
                    <a:pt x="226636" y="1747390"/>
                  </a:lnTo>
                  <a:lnTo>
                    <a:pt x="212648" y="1795223"/>
                  </a:lnTo>
                  <a:lnTo>
                    <a:pt x="199096" y="1843347"/>
                  </a:lnTo>
                  <a:lnTo>
                    <a:pt x="185981" y="1891757"/>
                  </a:lnTo>
                  <a:lnTo>
                    <a:pt x="173303" y="1940449"/>
                  </a:lnTo>
                  <a:lnTo>
                    <a:pt x="161065" y="1989420"/>
                  </a:lnTo>
                  <a:lnTo>
                    <a:pt x="149266" y="2038665"/>
                  </a:lnTo>
                  <a:lnTo>
                    <a:pt x="137909" y="2088179"/>
                  </a:lnTo>
                  <a:lnTo>
                    <a:pt x="126993" y="2137960"/>
                  </a:lnTo>
                  <a:lnTo>
                    <a:pt x="116519" y="2188002"/>
                  </a:lnTo>
                  <a:lnTo>
                    <a:pt x="106489" y="2238301"/>
                  </a:lnTo>
                  <a:lnTo>
                    <a:pt x="96904" y="2288854"/>
                  </a:lnTo>
                  <a:lnTo>
                    <a:pt x="87764" y="2339656"/>
                  </a:lnTo>
                  <a:lnTo>
                    <a:pt x="79071" y="2390703"/>
                  </a:lnTo>
                  <a:lnTo>
                    <a:pt x="70825" y="2441991"/>
                  </a:lnTo>
                  <a:lnTo>
                    <a:pt x="63028" y="2493516"/>
                  </a:lnTo>
                  <a:lnTo>
                    <a:pt x="55680" y="2545273"/>
                  </a:lnTo>
                  <a:lnTo>
                    <a:pt x="48782" y="2597259"/>
                  </a:lnTo>
                  <a:lnTo>
                    <a:pt x="42336" y="2649469"/>
                  </a:lnTo>
                  <a:lnTo>
                    <a:pt x="36342" y="2701899"/>
                  </a:lnTo>
                  <a:lnTo>
                    <a:pt x="30800" y="2754545"/>
                  </a:lnTo>
                  <a:lnTo>
                    <a:pt x="25713" y="2807403"/>
                  </a:lnTo>
                  <a:lnTo>
                    <a:pt x="21081" y="2860468"/>
                  </a:lnTo>
                  <a:lnTo>
                    <a:pt x="16906" y="2913737"/>
                  </a:lnTo>
                  <a:lnTo>
                    <a:pt x="13187" y="2967206"/>
                  </a:lnTo>
                  <a:lnTo>
                    <a:pt x="9925" y="3020870"/>
                  </a:lnTo>
                  <a:lnTo>
                    <a:pt x="7123" y="3074724"/>
                  </a:lnTo>
                  <a:lnTo>
                    <a:pt x="4781" y="3128766"/>
                  </a:lnTo>
                  <a:lnTo>
                    <a:pt x="2899" y="3182991"/>
                  </a:lnTo>
                  <a:lnTo>
                    <a:pt x="1479" y="3237394"/>
                  </a:lnTo>
                  <a:lnTo>
                    <a:pt x="522" y="3291972"/>
                  </a:lnTo>
                  <a:lnTo>
                    <a:pt x="29" y="3346720"/>
                  </a:lnTo>
                  <a:lnTo>
                    <a:pt x="0" y="3401635"/>
                  </a:lnTo>
                  <a:lnTo>
                    <a:pt x="436" y="3456711"/>
                  </a:lnTo>
                  <a:lnTo>
                    <a:pt x="1339" y="3511945"/>
                  </a:lnTo>
                  <a:lnTo>
                    <a:pt x="2709" y="3567334"/>
                  </a:lnTo>
                  <a:lnTo>
                    <a:pt x="4548" y="3622871"/>
                  </a:lnTo>
                  <a:lnTo>
                    <a:pt x="6857" y="3678554"/>
                  </a:lnTo>
                  <a:lnTo>
                    <a:pt x="9919" y="3734805"/>
                  </a:lnTo>
                  <a:lnTo>
                    <a:pt x="13927" y="3790212"/>
                  </a:lnTo>
                  <a:lnTo>
                    <a:pt x="18870" y="3844790"/>
                  </a:lnTo>
                  <a:lnTo>
                    <a:pt x="24734" y="3898552"/>
                  </a:lnTo>
                  <a:lnTo>
                    <a:pt x="31506" y="3951512"/>
                  </a:lnTo>
                  <a:lnTo>
                    <a:pt x="39175" y="4003684"/>
                  </a:lnTo>
                  <a:lnTo>
                    <a:pt x="47727" y="4055081"/>
                  </a:lnTo>
                  <a:lnTo>
                    <a:pt x="57151" y="4105717"/>
                  </a:lnTo>
                  <a:lnTo>
                    <a:pt x="67432" y="4155606"/>
                  </a:lnTo>
                  <a:lnTo>
                    <a:pt x="78559" y="4204762"/>
                  </a:lnTo>
                  <a:lnTo>
                    <a:pt x="90519" y="4253198"/>
                  </a:lnTo>
                  <a:lnTo>
                    <a:pt x="103299" y="4300927"/>
                  </a:lnTo>
                  <a:lnTo>
                    <a:pt x="116887" y="4347964"/>
                  </a:lnTo>
                  <a:lnTo>
                    <a:pt x="131270" y="4394323"/>
                  </a:lnTo>
                  <a:lnTo>
                    <a:pt x="146436" y="4440016"/>
                  </a:lnTo>
                  <a:lnTo>
                    <a:pt x="162372" y="4485058"/>
                  </a:lnTo>
                  <a:lnTo>
                    <a:pt x="179065" y="4529462"/>
                  </a:lnTo>
                  <a:lnTo>
                    <a:pt x="196502" y="4573242"/>
                  </a:lnTo>
                  <a:lnTo>
                    <a:pt x="214672" y="4616411"/>
                  </a:lnTo>
                  <a:lnTo>
                    <a:pt x="233561" y="4658984"/>
                  </a:lnTo>
                  <a:lnTo>
                    <a:pt x="253157" y="4700975"/>
                  </a:lnTo>
                  <a:lnTo>
                    <a:pt x="273447" y="4742396"/>
                  </a:lnTo>
                  <a:lnTo>
                    <a:pt x="294419" y="4783261"/>
                  </a:lnTo>
                  <a:lnTo>
                    <a:pt x="316060" y="4823584"/>
                  </a:lnTo>
                  <a:lnTo>
                    <a:pt x="338357" y="4863380"/>
                  </a:lnTo>
                  <a:lnTo>
                    <a:pt x="361298" y="4902660"/>
                  </a:lnTo>
                  <a:lnTo>
                    <a:pt x="384870" y="4941440"/>
                  </a:lnTo>
                  <a:lnTo>
                    <a:pt x="409060" y="4979733"/>
                  </a:lnTo>
                  <a:lnTo>
                    <a:pt x="433856" y="5017552"/>
                  </a:lnTo>
                  <a:lnTo>
                    <a:pt x="459246" y="5054912"/>
                  </a:lnTo>
                  <a:lnTo>
                    <a:pt x="485216" y="5091826"/>
                  </a:lnTo>
                  <a:lnTo>
                    <a:pt x="511754" y="5128307"/>
                  </a:lnTo>
                  <a:lnTo>
                    <a:pt x="538848" y="5164370"/>
                  </a:lnTo>
                  <a:lnTo>
                    <a:pt x="566485" y="5200027"/>
                  </a:lnTo>
                  <a:lnTo>
                    <a:pt x="594651" y="5235293"/>
                  </a:lnTo>
                  <a:lnTo>
                    <a:pt x="623335" y="5270182"/>
                  </a:lnTo>
                  <a:lnTo>
                    <a:pt x="652525" y="5304707"/>
                  </a:lnTo>
                  <a:lnTo>
                    <a:pt x="682206" y="5338882"/>
                  </a:lnTo>
                  <a:lnTo>
                    <a:pt x="712367" y="5372720"/>
                  </a:lnTo>
                  <a:lnTo>
                    <a:pt x="742995" y="5406235"/>
                  </a:lnTo>
                  <a:lnTo>
                    <a:pt x="774078" y="5439441"/>
                  </a:lnTo>
                  <a:lnTo>
                    <a:pt x="805603" y="5472351"/>
                  </a:lnTo>
                  <a:lnTo>
                    <a:pt x="837556" y="5504980"/>
                  </a:lnTo>
                  <a:lnTo>
                    <a:pt x="869927" y="5537341"/>
                  </a:lnTo>
                  <a:lnTo>
                    <a:pt x="902701" y="5569447"/>
                  </a:lnTo>
                  <a:lnTo>
                    <a:pt x="935867" y="5601313"/>
                  </a:lnTo>
                  <a:lnTo>
                    <a:pt x="969412" y="5632952"/>
                  </a:lnTo>
                  <a:lnTo>
                    <a:pt x="1003322" y="5664377"/>
                  </a:lnTo>
                  <a:lnTo>
                    <a:pt x="1037587" y="5695603"/>
                  </a:lnTo>
                  <a:lnTo>
                    <a:pt x="1072192" y="5726643"/>
                  </a:lnTo>
                  <a:lnTo>
                    <a:pt x="1107125" y="5757510"/>
                  </a:lnTo>
                  <a:lnTo>
                    <a:pt x="1142374" y="5788219"/>
                  </a:lnTo>
                  <a:lnTo>
                    <a:pt x="1177926" y="5818783"/>
                  </a:lnTo>
                  <a:lnTo>
                    <a:pt x="1213769" y="5849216"/>
                  </a:lnTo>
                  <a:lnTo>
                    <a:pt x="1286275" y="5909743"/>
                  </a:lnTo>
                  <a:lnTo>
                    <a:pt x="1359791" y="5969910"/>
                  </a:lnTo>
                  <a:lnTo>
                    <a:pt x="1434217" y="6029825"/>
                  </a:lnTo>
                  <a:lnTo>
                    <a:pt x="1547340" y="6119468"/>
                  </a:lnTo>
                  <a:lnTo>
                    <a:pt x="1933180" y="6420725"/>
                  </a:lnTo>
                  <a:lnTo>
                    <a:pt x="2093287" y="6546508"/>
                  </a:lnTo>
                  <a:lnTo>
                    <a:pt x="2173876" y="6609106"/>
                  </a:lnTo>
                  <a:lnTo>
                    <a:pt x="2254461" y="6670863"/>
                  </a:lnTo>
                  <a:lnTo>
                    <a:pt x="2335144" y="6731607"/>
                  </a:lnTo>
                  <a:lnTo>
                    <a:pt x="2375552" y="6761546"/>
                  </a:lnTo>
                  <a:lnTo>
                    <a:pt x="2416023" y="6791167"/>
                  </a:lnTo>
                  <a:lnTo>
                    <a:pt x="2456568" y="6820450"/>
                  </a:lnTo>
                  <a:lnTo>
                    <a:pt x="2497200" y="6849372"/>
                  </a:lnTo>
                  <a:lnTo>
                    <a:pt x="2510154" y="6857999"/>
                  </a:lnTo>
                  <a:lnTo>
                    <a:pt x="2529585" y="6857999"/>
                  </a:lnTo>
                  <a:lnTo>
                    <a:pt x="2515488" y="6848539"/>
                  </a:lnTo>
                  <a:lnTo>
                    <a:pt x="2474856" y="6819615"/>
                  </a:lnTo>
                  <a:lnTo>
                    <a:pt x="2434311" y="6790332"/>
                  </a:lnTo>
                  <a:lnTo>
                    <a:pt x="2393840" y="6760710"/>
                  </a:lnTo>
                  <a:lnTo>
                    <a:pt x="2353432" y="6730770"/>
                  </a:lnTo>
                  <a:lnTo>
                    <a:pt x="2272749" y="6670025"/>
                  </a:lnTo>
                  <a:lnTo>
                    <a:pt x="2192164" y="6608268"/>
                  </a:lnTo>
                  <a:lnTo>
                    <a:pt x="2071249" y="6514109"/>
                  </a:lnTo>
                  <a:lnTo>
                    <a:pt x="1873592" y="6358933"/>
                  </a:lnTo>
                  <a:lnTo>
                    <a:pt x="1603681" y="6148507"/>
                  </a:lnTo>
                  <a:lnTo>
                    <a:pt x="1490028" y="6058891"/>
                  </a:lnTo>
                  <a:lnTo>
                    <a:pt x="1415185" y="5999061"/>
                  </a:lnTo>
                  <a:lnTo>
                    <a:pt x="1341201" y="5939035"/>
                  </a:lnTo>
                  <a:lnTo>
                    <a:pt x="1268177" y="5878704"/>
                  </a:lnTo>
                  <a:lnTo>
                    <a:pt x="1232057" y="5848389"/>
                  </a:lnTo>
                  <a:lnTo>
                    <a:pt x="1196214" y="5817957"/>
                  </a:lnTo>
                  <a:lnTo>
                    <a:pt x="1160662" y="5787394"/>
                  </a:lnTo>
                  <a:lnTo>
                    <a:pt x="1125413" y="5756686"/>
                  </a:lnTo>
                  <a:lnTo>
                    <a:pt x="1090480" y="5725819"/>
                  </a:lnTo>
                  <a:lnTo>
                    <a:pt x="1055875" y="5694780"/>
                  </a:lnTo>
                  <a:lnTo>
                    <a:pt x="1021610" y="5663555"/>
                  </a:lnTo>
                  <a:lnTo>
                    <a:pt x="987700" y="5632130"/>
                  </a:lnTo>
                  <a:lnTo>
                    <a:pt x="954155" y="5600492"/>
                  </a:lnTo>
                  <a:lnTo>
                    <a:pt x="920989" y="5568627"/>
                  </a:lnTo>
                  <a:lnTo>
                    <a:pt x="888215" y="5536522"/>
                  </a:lnTo>
                  <a:lnTo>
                    <a:pt x="855844" y="5504162"/>
                  </a:lnTo>
                  <a:lnTo>
                    <a:pt x="823891" y="5471533"/>
                  </a:lnTo>
                  <a:lnTo>
                    <a:pt x="792366" y="5438623"/>
                  </a:lnTo>
                  <a:lnTo>
                    <a:pt x="761283" y="5405418"/>
                  </a:lnTo>
                  <a:lnTo>
                    <a:pt x="730655" y="5371903"/>
                  </a:lnTo>
                  <a:lnTo>
                    <a:pt x="700494" y="5338065"/>
                  </a:lnTo>
                  <a:lnTo>
                    <a:pt x="670813" y="5303891"/>
                  </a:lnTo>
                  <a:lnTo>
                    <a:pt x="641623" y="5269366"/>
                  </a:lnTo>
                  <a:lnTo>
                    <a:pt x="612939" y="5234478"/>
                  </a:lnTo>
                  <a:lnTo>
                    <a:pt x="584773" y="5199212"/>
                  </a:lnTo>
                  <a:lnTo>
                    <a:pt x="557136" y="5163554"/>
                  </a:lnTo>
                  <a:lnTo>
                    <a:pt x="530042" y="5127491"/>
                  </a:lnTo>
                  <a:lnTo>
                    <a:pt x="503504" y="5091010"/>
                  </a:lnTo>
                  <a:lnTo>
                    <a:pt x="477534" y="5054096"/>
                  </a:lnTo>
                  <a:lnTo>
                    <a:pt x="452144" y="5016736"/>
                  </a:lnTo>
                  <a:lnTo>
                    <a:pt x="427348" y="4978916"/>
                  </a:lnTo>
                  <a:lnTo>
                    <a:pt x="403158" y="4940623"/>
                  </a:lnTo>
                  <a:lnTo>
                    <a:pt x="379586" y="4901842"/>
                  </a:lnTo>
                  <a:lnTo>
                    <a:pt x="356645" y="4862560"/>
                  </a:lnTo>
                  <a:lnTo>
                    <a:pt x="334348" y="4822764"/>
                  </a:lnTo>
                  <a:lnTo>
                    <a:pt x="312707" y="4782440"/>
                  </a:lnTo>
                  <a:lnTo>
                    <a:pt x="291735" y="4741573"/>
                  </a:lnTo>
                  <a:lnTo>
                    <a:pt x="271445" y="4700151"/>
                  </a:lnTo>
                  <a:lnTo>
                    <a:pt x="251849" y="4658159"/>
                  </a:lnTo>
                  <a:lnTo>
                    <a:pt x="232960" y="4615585"/>
                  </a:lnTo>
                  <a:lnTo>
                    <a:pt x="214790" y="4572413"/>
                  </a:lnTo>
                  <a:lnTo>
                    <a:pt x="197353" y="4528631"/>
                  </a:lnTo>
                  <a:lnTo>
                    <a:pt x="180660" y="4484225"/>
                  </a:lnTo>
                  <a:lnTo>
                    <a:pt x="164724" y="4439181"/>
                  </a:lnTo>
                  <a:lnTo>
                    <a:pt x="149558" y="4393486"/>
                  </a:lnTo>
                  <a:lnTo>
                    <a:pt x="135175" y="4347125"/>
                  </a:lnTo>
                  <a:lnTo>
                    <a:pt x="121587" y="4300085"/>
                  </a:lnTo>
                  <a:lnTo>
                    <a:pt x="108807" y="4252353"/>
                  </a:lnTo>
                  <a:lnTo>
                    <a:pt x="96847" y="4203914"/>
                  </a:lnTo>
                  <a:lnTo>
                    <a:pt x="85720" y="4154755"/>
                  </a:lnTo>
                  <a:lnTo>
                    <a:pt x="75439" y="4104863"/>
                  </a:lnTo>
                  <a:lnTo>
                    <a:pt x="66015" y="4054223"/>
                  </a:lnTo>
                  <a:lnTo>
                    <a:pt x="57463" y="4002822"/>
                  </a:lnTo>
                  <a:lnTo>
                    <a:pt x="49794" y="3950646"/>
                  </a:lnTo>
                  <a:lnTo>
                    <a:pt x="43022" y="3897682"/>
                  </a:lnTo>
                  <a:lnTo>
                    <a:pt x="37158" y="3843915"/>
                  </a:lnTo>
                  <a:lnTo>
                    <a:pt x="32215" y="3789333"/>
                  </a:lnTo>
                  <a:lnTo>
                    <a:pt x="28207" y="3733921"/>
                  </a:lnTo>
                  <a:lnTo>
                    <a:pt x="25145" y="3677666"/>
                  </a:lnTo>
                  <a:lnTo>
                    <a:pt x="22836" y="3621982"/>
                  </a:lnTo>
                  <a:lnTo>
                    <a:pt x="20997" y="3566445"/>
                  </a:lnTo>
                  <a:lnTo>
                    <a:pt x="19627" y="3511056"/>
                  </a:lnTo>
                  <a:lnTo>
                    <a:pt x="18723" y="3455822"/>
                  </a:lnTo>
                  <a:lnTo>
                    <a:pt x="18286" y="3400746"/>
                  </a:lnTo>
                  <a:lnTo>
                    <a:pt x="18315" y="3345831"/>
                  </a:lnTo>
                  <a:lnTo>
                    <a:pt x="18807" y="3291083"/>
                  </a:lnTo>
                  <a:lnTo>
                    <a:pt x="19764" y="3236505"/>
                  </a:lnTo>
                  <a:lnTo>
                    <a:pt x="21183" y="3182102"/>
                  </a:lnTo>
                  <a:lnTo>
                    <a:pt x="23064" y="3127877"/>
                  </a:lnTo>
                  <a:lnTo>
                    <a:pt x="25405" y="3073835"/>
                  </a:lnTo>
                  <a:lnTo>
                    <a:pt x="28206" y="3019981"/>
                  </a:lnTo>
                  <a:lnTo>
                    <a:pt x="31466" y="2966317"/>
                  </a:lnTo>
                  <a:lnTo>
                    <a:pt x="35184" y="2912848"/>
                  </a:lnTo>
                  <a:lnTo>
                    <a:pt x="39359" y="2859579"/>
                  </a:lnTo>
                  <a:lnTo>
                    <a:pt x="43989" y="2806514"/>
                  </a:lnTo>
                  <a:lnTo>
                    <a:pt x="49075" y="2753656"/>
                  </a:lnTo>
                  <a:lnTo>
                    <a:pt x="54615" y="2701010"/>
                  </a:lnTo>
                  <a:lnTo>
                    <a:pt x="60608" y="2648580"/>
                  </a:lnTo>
                  <a:lnTo>
                    <a:pt x="67053" y="2596370"/>
                  </a:lnTo>
                  <a:lnTo>
                    <a:pt x="73949" y="2544384"/>
                  </a:lnTo>
                  <a:lnTo>
                    <a:pt x="81295" y="2492627"/>
                  </a:lnTo>
                  <a:lnTo>
                    <a:pt x="89091" y="2441102"/>
                  </a:lnTo>
                  <a:lnTo>
                    <a:pt x="97335" y="2389814"/>
                  </a:lnTo>
                  <a:lnTo>
                    <a:pt x="106027" y="2338767"/>
                  </a:lnTo>
                  <a:lnTo>
                    <a:pt x="115165" y="2287965"/>
                  </a:lnTo>
                  <a:lnTo>
                    <a:pt x="124749" y="2237412"/>
                  </a:lnTo>
                  <a:lnTo>
                    <a:pt x="134777" y="2187113"/>
                  </a:lnTo>
                  <a:lnTo>
                    <a:pt x="145249" y="2137071"/>
                  </a:lnTo>
                  <a:lnTo>
                    <a:pt x="156163" y="2087290"/>
                  </a:lnTo>
                  <a:lnTo>
                    <a:pt x="167519" y="2037776"/>
                  </a:lnTo>
                  <a:lnTo>
                    <a:pt x="179316" y="1988531"/>
                  </a:lnTo>
                  <a:lnTo>
                    <a:pt x="191553" y="1939560"/>
                  </a:lnTo>
                  <a:lnTo>
                    <a:pt x="204229" y="1890868"/>
                  </a:lnTo>
                  <a:lnTo>
                    <a:pt x="217343" y="1842458"/>
                  </a:lnTo>
                  <a:lnTo>
                    <a:pt x="230894" y="1794334"/>
                  </a:lnTo>
                  <a:lnTo>
                    <a:pt x="244880" y="1746501"/>
                  </a:lnTo>
                  <a:lnTo>
                    <a:pt x="259302" y="1698963"/>
                  </a:lnTo>
                  <a:lnTo>
                    <a:pt x="274158" y="1651724"/>
                  </a:lnTo>
                  <a:lnTo>
                    <a:pt x="289447" y="1604787"/>
                  </a:lnTo>
                  <a:lnTo>
                    <a:pt x="305169" y="1558158"/>
                  </a:lnTo>
                  <a:lnTo>
                    <a:pt x="321322" y="1511841"/>
                  </a:lnTo>
                  <a:lnTo>
                    <a:pt x="337905" y="1465839"/>
                  </a:lnTo>
                  <a:lnTo>
                    <a:pt x="354917" y="1420157"/>
                  </a:lnTo>
                  <a:lnTo>
                    <a:pt x="372358" y="1374798"/>
                  </a:lnTo>
                  <a:lnTo>
                    <a:pt x="390227" y="1329768"/>
                  </a:lnTo>
                  <a:lnTo>
                    <a:pt x="408522" y="1285069"/>
                  </a:lnTo>
                  <a:lnTo>
                    <a:pt x="427243" y="1240707"/>
                  </a:lnTo>
                  <a:lnTo>
                    <a:pt x="446388" y="1196686"/>
                  </a:lnTo>
                  <a:lnTo>
                    <a:pt x="465957" y="1153008"/>
                  </a:lnTo>
                  <a:lnTo>
                    <a:pt x="485949" y="1109680"/>
                  </a:lnTo>
                  <a:lnTo>
                    <a:pt x="506363" y="1066705"/>
                  </a:lnTo>
                  <a:lnTo>
                    <a:pt x="527198" y="1024086"/>
                  </a:lnTo>
                  <a:lnTo>
                    <a:pt x="548452" y="981829"/>
                  </a:lnTo>
                  <a:lnTo>
                    <a:pt x="570126" y="939937"/>
                  </a:lnTo>
                  <a:lnTo>
                    <a:pt x="592217" y="898414"/>
                  </a:lnTo>
                  <a:lnTo>
                    <a:pt x="614726" y="857265"/>
                  </a:lnTo>
                  <a:lnTo>
                    <a:pt x="637651" y="816494"/>
                  </a:lnTo>
                  <a:lnTo>
                    <a:pt x="660991" y="776105"/>
                  </a:lnTo>
                  <a:lnTo>
                    <a:pt x="684745" y="736101"/>
                  </a:lnTo>
                  <a:lnTo>
                    <a:pt x="708912" y="696488"/>
                  </a:lnTo>
                  <a:lnTo>
                    <a:pt x="733492" y="657270"/>
                  </a:lnTo>
                  <a:lnTo>
                    <a:pt x="758483" y="618449"/>
                  </a:lnTo>
                  <a:lnTo>
                    <a:pt x="783885" y="580032"/>
                  </a:lnTo>
                  <a:lnTo>
                    <a:pt x="809696" y="542021"/>
                  </a:lnTo>
                  <a:lnTo>
                    <a:pt x="835916" y="504421"/>
                  </a:lnTo>
                  <a:lnTo>
                    <a:pt x="862544" y="467236"/>
                  </a:lnTo>
                  <a:lnTo>
                    <a:pt x="889578" y="430471"/>
                  </a:lnTo>
                  <a:lnTo>
                    <a:pt x="917017" y="394129"/>
                  </a:lnTo>
                  <a:lnTo>
                    <a:pt x="944862" y="358214"/>
                  </a:lnTo>
                  <a:lnTo>
                    <a:pt x="973110" y="322731"/>
                  </a:lnTo>
                  <a:lnTo>
                    <a:pt x="1001761" y="287684"/>
                  </a:lnTo>
                  <a:lnTo>
                    <a:pt x="1030815" y="253077"/>
                  </a:lnTo>
                  <a:lnTo>
                    <a:pt x="1060269" y="218914"/>
                  </a:lnTo>
                  <a:lnTo>
                    <a:pt x="1090123" y="185199"/>
                  </a:lnTo>
                  <a:lnTo>
                    <a:pt x="1120376" y="151937"/>
                  </a:lnTo>
                  <a:lnTo>
                    <a:pt x="1151027" y="119131"/>
                  </a:lnTo>
                  <a:lnTo>
                    <a:pt x="1182076" y="86786"/>
                  </a:lnTo>
                  <a:lnTo>
                    <a:pt x="1213520" y="54906"/>
                  </a:lnTo>
                  <a:lnTo>
                    <a:pt x="1245361" y="23495"/>
                  </a:lnTo>
                  <a:lnTo>
                    <a:pt x="1271396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61883" y="66039"/>
              <a:ext cx="3634104" cy="603250"/>
            </a:xfrm>
            <a:custGeom>
              <a:avLst/>
              <a:gdLst/>
              <a:ahLst/>
              <a:cxnLst/>
              <a:rect l="l" t="t" r="r" b="b"/>
              <a:pathLst>
                <a:path w="3634104" h="603250">
                  <a:moveTo>
                    <a:pt x="3633724" y="0"/>
                  </a:moveTo>
                  <a:lnTo>
                    <a:pt x="0" y="0"/>
                  </a:lnTo>
                  <a:lnTo>
                    <a:pt x="0" y="603249"/>
                  </a:lnTo>
                  <a:lnTo>
                    <a:pt x="3633724" y="603249"/>
                  </a:lnTo>
                  <a:lnTo>
                    <a:pt x="3633724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8600" y="121920"/>
              <a:ext cx="3847338" cy="73075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24785">
              <a:lnSpc>
                <a:spcPct val="100000"/>
              </a:lnSpc>
              <a:spcBef>
                <a:spcPts val="105"/>
              </a:spcBef>
            </a:pPr>
            <a:r>
              <a:rPr sz="2600" b="1" u="sng" spc="-40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Calibri"/>
                <a:cs typeface="Calibri"/>
              </a:rPr>
              <a:t>PRESENTATION </a:t>
            </a:r>
            <a:r>
              <a:rPr sz="2600" b="1" u="sng" spc="-10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Calibri"/>
                <a:cs typeface="Calibri"/>
              </a:rPr>
              <a:t>OUTLINE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46719" y="568510"/>
            <a:ext cx="3379470" cy="5861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A20000"/>
              </a:buClr>
              <a:buSzPct val="102380"/>
              <a:buChar char="◊"/>
              <a:tabLst>
                <a:tab pos="240665" algn="l"/>
              </a:tabLst>
            </a:pPr>
            <a:r>
              <a:rPr dirty="0"/>
              <a:t>Legislative</a:t>
            </a:r>
            <a:r>
              <a:rPr spc="-100" dirty="0"/>
              <a:t> </a:t>
            </a:r>
            <a:r>
              <a:rPr spc="-10" dirty="0"/>
              <a:t>Mandate</a:t>
            </a:r>
          </a:p>
          <a:p>
            <a:pPr marL="240665" indent="-227965">
              <a:lnSpc>
                <a:spcPct val="100000"/>
              </a:lnSpc>
              <a:spcBef>
                <a:spcPts val="2255"/>
              </a:spcBef>
              <a:buClr>
                <a:srgbClr val="A20000"/>
              </a:buClr>
              <a:buSzPct val="102380"/>
              <a:buChar char="◊"/>
              <a:tabLst>
                <a:tab pos="240665" algn="l"/>
              </a:tabLst>
            </a:pPr>
            <a:r>
              <a:rPr dirty="0"/>
              <a:t>Introduction</a:t>
            </a:r>
            <a:r>
              <a:rPr spc="-6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spc="-10" dirty="0"/>
              <a:t>background</a:t>
            </a:r>
          </a:p>
          <a:p>
            <a:pPr marL="241300" marR="5080" indent="-228600">
              <a:lnSpc>
                <a:spcPct val="150000"/>
              </a:lnSpc>
              <a:spcBef>
                <a:spcPts val="1000"/>
              </a:spcBef>
              <a:buClr>
                <a:srgbClr val="A20000"/>
              </a:buClr>
              <a:buSzPct val="102380"/>
              <a:buChar char="◊"/>
              <a:tabLst>
                <a:tab pos="241300" algn="l"/>
              </a:tabLst>
            </a:pPr>
            <a:r>
              <a:rPr spc="-10" dirty="0"/>
              <a:t>Strategies</a:t>
            </a:r>
            <a:r>
              <a:rPr spc="-55" dirty="0"/>
              <a:t> </a:t>
            </a:r>
            <a:r>
              <a:rPr dirty="0"/>
              <a:t>to</a:t>
            </a:r>
            <a:r>
              <a:rPr spc="-70" dirty="0"/>
              <a:t> </a:t>
            </a:r>
            <a:r>
              <a:rPr dirty="0"/>
              <a:t>promote</a:t>
            </a:r>
            <a:r>
              <a:rPr spc="-55" dirty="0"/>
              <a:t> </a:t>
            </a:r>
            <a:r>
              <a:rPr dirty="0"/>
              <a:t>conducive</a:t>
            </a:r>
            <a:r>
              <a:rPr spc="-65" dirty="0"/>
              <a:t> </a:t>
            </a:r>
            <a:r>
              <a:rPr spc="-10" dirty="0"/>
              <a:t>workplace environment</a:t>
            </a:r>
          </a:p>
          <a:p>
            <a:pPr marL="240665" indent="-227965">
              <a:lnSpc>
                <a:spcPct val="100000"/>
              </a:lnSpc>
              <a:spcBef>
                <a:spcPts val="2270"/>
              </a:spcBef>
              <a:buClr>
                <a:srgbClr val="A20000"/>
              </a:buClr>
              <a:buSzPct val="102380"/>
              <a:buChar char="◊"/>
              <a:tabLst>
                <a:tab pos="240665" algn="l"/>
              </a:tabLst>
            </a:pPr>
            <a:r>
              <a:rPr spc="-10" dirty="0"/>
              <a:t>Professionalization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EHW</a:t>
            </a:r>
            <a:r>
              <a:rPr spc="-30" dirty="0"/>
              <a:t> </a:t>
            </a:r>
            <a:r>
              <a:rPr spc="-10" dirty="0"/>
              <a:t>programme</a:t>
            </a:r>
          </a:p>
          <a:p>
            <a:pPr marL="240665" indent="-227965">
              <a:lnSpc>
                <a:spcPct val="100000"/>
              </a:lnSpc>
              <a:spcBef>
                <a:spcPts val="2255"/>
              </a:spcBef>
              <a:buClr>
                <a:srgbClr val="A20000"/>
              </a:buClr>
              <a:buSzPct val="102380"/>
              <a:buChar char="◊"/>
              <a:tabLst>
                <a:tab pos="240665" algn="l"/>
              </a:tabLst>
            </a:pPr>
            <a:r>
              <a:rPr spc="-10" dirty="0"/>
              <a:t>Conclusion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934192" y="6392367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479" y="6093844"/>
            <a:ext cx="1896138" cy="64752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09439" y="6170142"/>
            <a:ext cx="3092450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b="1" spc="-10" dirty="0">
                <a:latin typeface="Calibri"/>
                <a:cs typeface="Calibri"/>
              </a:rPr>
              <a:t>“Growing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South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Africa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together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for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50" dirty="0"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  <a:p>
            <a:pPr marL="85090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capable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and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ethical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Public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Service”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6350" y="-3"/>
            <a:ext cx="12204700" cy="6858000"/>
            <a:chOff x="-6350" y="-3"/>
            <a:chExt cx="12204700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36503" y="6146410"/>
              <a:ext cx="676084" cy="5949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6350" y="-3"/>
              <a:ext cx="12204700" cy="6858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386041"/>
              <a:ext cx="2560320" cy="6472555"/>
            </a:xfrm>
            <a:custGeom>
              <a:avLst/>
              <a:gdLst/>
              <a:ahLst/>
              <a:cxnLst/>
              <a:rect l="l" t="t" r="r" b="b"/>
              <a:pathLst>
                <a:path w="2560320" h="6472555">
                  <a:moveTo>
                    <a:pt x="2559812" y="6471958"/>
                  </a:moveTo>
                  <a:lnTo>
                    <a:pt x="2559812" y="0"/>
                  </a:lnTo>
                  <a:lnTo>
                    <a:pt x="0" y="0"/>
                  </a:lnTo>
                  <a:lnTo>
                    <a:pt x="0" y="6471958"/>
                  </a:lnTo>
                  <a:lnTo>
                    <a:pt x="2559812" y="6471958"/>
                  </a:lnTo>
                  <a:close/>
                </a:path>
              </a:pathLst>
            </a:custGeom>
            <a:solidFill>
              <a:srgbClr val="FFFFFF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19577" y="34797"/>
            <a:ext cx="2685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505368"/>
                </a:solidFill>
                <a:latin typeface="Calibri"/>
                <a:cs typeface="Calibri"/>
              </a:rPr>
              <a:t>Legislative</a:t>
            </a:r>
            <a:r>
              <a:rPr sz="2400" b="1" spc="-55" dirty="0">
                <a:solidFill>
                  <a:srgbClr val="50536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05368"/>
                </a:solidFill>
                <a:latin typeface="Calibri"/>
                <a:cs typeface="Calibri"/>
              </a:rPr>
              <a:t>Mandates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"/>
            <a:ext cx="2479141" cy="683298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765298" y="566673"/>
            <a:ext cx="9046845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</a:tabLst>
            </a:pPr>
            <a:r>
              <a:rPr sz="1800" b="1" dirty="0">
                <a:latin typeface="Calibri"/>
                <a:cs typeface="Calibri"/>
              </a:rPr>
              <a:t>Section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24(a)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Constitution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RSA,1996</a:t>
            </a:r>
            <a:endParaRPr sz="1800">
              <a:latin typeface="Calibri"/>
              <a:cs typeface="Calibri"/>
            </a:endParaRPr>
          </a:p>
          <a:p>
            <a:pPr marL="11747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Everyone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right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environment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harmful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their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health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well-being.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AutoNum type="arabicPeriod" startAt="2"/>
              <a:tabLst>
                <a:tab pos="240665" algn="l"/>
              </a:tabLst>
            </a:pPr>
            <a:r>
              <a:rPr sz="1800" b="1" dirty="0">
                <a:latin typeface="Calibri"/>
                <a:cs typeface="Calibri"/>
              </a:rPr>
              <a:t>Public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Service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(1994)</a:t>
            </a:r>
            <a:endParaRPr sz="1800">
              <a:latin typeface="Calibri"/>
              <a:cs typeface="Calibri"/>
            </a:endParaRPr>
          </a:p>
          <a:p>
            <a:pPr marL="6413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Public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Service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empowers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Minister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Public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Service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Administration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(MPSA)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establish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norms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standards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related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health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wellness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public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service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employees.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AutoNum type="arabicPeriod" startAt="3"/>
              <a:tabLst>
                <a:tab pos="240665" algn="l"/>
              </a:tabLst>
            </a:pPr>
            <a:r>
              <a:rPr sz="1800" b="1" dirty="0">
                <a:latin typeface="Calibri"/>
                <a:cs typeface="Calibri"/>
              </a:rPr>
              <a:t>Regulations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53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Requires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HOD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establish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maintain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safe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healthy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work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environment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employees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Citizens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accessing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services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service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delivery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point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AutoNum type="arabicPeriod" startAt="4"/>
              <a:tabLst>
                <a:tab pos="240665" algn="l"/>
              </a:tabLst>
            </a:pPr>
            <a:r>
              <a:rPr sz="1800" b="1" dirty="0">
                <a:latin typeface="Calibri"/>
                <a:cs typeface="Calibri"/>
              </a:rPr>
              <a:t>Regulations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54</a:t>
            </a:r>
            <a:endParaRPr sz="1800">
              <a:latin typeface="Calibri"/>
              <a:cs typeface="Calibri"/>
            </a:endParaRPr>
          </a:p>
          <a:p>
            <a:pPr marL="6413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Every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department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shall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have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policy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promotes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health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being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employees.</a:t>
            </a:r>
            <a:endParaRPr sz="1800">
              <a:latin typeface="Calibri"/>
              <a:cs typeface="Calibri"/>
            </a:endParaRPr>
          </a:p>
          <a:p>
            <a:pPr marL="189230" indent="-188595">
              <a:lnSpc>
                <a:spcPct val="100000"/>
              </a:lnSpc>
              <a:buAutoNum type="arabicPeriod" startAt="5"/>
              <a:tabLst>
                <a:tab pos="189230" algn="l"/>
              </a:tabLst>
            </a:pPr>
            <a:r>
              <a:rPr sz="1800" b="1" dirty="0">
                <a:latin typeface="Calibri"/>
                <a:cs typeface="Calibri"/>
              </a:rPr>
              <a:t>Regulations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55</a:t>
            </a:r>
            <a:endParaRPr sz="1800">
              <a:latin typeface="Calibri"/>
              <a:cs typeface="Calibri"/>
            </a:endParaRPr>
          </a:p>
          <a:p>
            <a:pPr marL="6413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Requires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mainstreams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HIV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AIDS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other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diseases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department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AutoNum type="arabicPeriod" startAt="6"/>
              <a:tabLst>
                <a:tab pos="240665" algn="l"/>
              </a:tabLst>
            </a:pPr>
            <a:r>
              <a:rPr sz="1800" b="1" dirty="0">
                <a:latin typeface="Calibri"/>
                <a:cs typeface="Calibri"/>
              </a:rPr>
              <a:t>Employee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Health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Wellness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Strategic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Framework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Policy</a:t>
            </a:r>
            <a:endParaRPr sz="1800">
              <a:latin typeface="Calibri"/>
              <a:cs typeface="Calibri"/>
            </a:endParaRPr>
          </a:p>
          <a:p>
            <a:pPr marL="12700" marR="78105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Employee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Health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Wellness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Strategic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Framework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Public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Service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provides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comprehensive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roadmap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promoting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employee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well-being.</a:t>
            </a:r>
            <a:endParaRPr sz="1800">
              <a:latin typeface="Calibri"/>
              <a:cs typeface="Calibri"/>
            </a:endParaRPr>
          </a:p>
          <a:p>
            <a:pPr marL="189230" indent="-188595">
              <a:lnSpc>
                <a:spcPct val="100000"/>
              </a:lnSpc>
              <a:buAutoNum type="arabicPeriod" startAt="7"/>
              <a:tabLst>
                <a:tab pos="189230" algn="l"/>
              </a:tabLst>
            </a:pPr>
            <a:r>
              <a:rPr sz="1800" b="1" dirty="0">
                <a:latin typeface="Calibri"/>
                <a:cs typeface="Calibri"/>
              </a:rPr>
              <a:t>Regulations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9(1)</a:t>
            </a:r>
            <a:endParaRPr sz="1800">
              <a:latin typeface="Calibri"/>
              <a:cs typeface="Calibri"/>
            </a:endParaRPr>
          </a:p>
          <a:p>
            <a:pPr marL="12700" marR="99441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Requires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submit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implantation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EHW</a:t>
            </a:r>
            <a:r>
              <a:rPr sz="1800" spc="3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reports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MPSA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3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DG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such </a:t>
            </a:r>
            <a:r>
              <a:rPr sz="1800" dirty="0">
                <a:latin typeface="Calibri"/>
                <a:cs typeface="Calibri"/>
              </a:rPr>
              <a:t>format</a:t>
            </a:r>
            <a:r>
              <a:rPr sz="1800" spc="3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such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directed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Minister.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5187315"/>
          </a:xfrm>
          <a:custGeom>
            <a:avLst/>
            <a:gdLst/>
            <a:ahLst/>
            <a:cxnLst/>
            <a:rect l="l" t="t" r="r" b="b"/>
            <a:pathLst>
              <a:path w="12192000" h="5187315">
                <a:moveTo>
                  <a:pt x="12192000" y="0"/>
                </a:moveTo>
                <a:lnTo>
                  <a:pt x="0" y="0"/>
                </a:lnTo>
                <a:lnTo>
                  <a:pt x="0" y="5187188"/>
                </a:lnTo>
                <a:lnTo>
                  <a:pt x="12192000" y="51871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4151" y="537984"/>
            <a:ext cx="11275060" cy="5868035"/>
            <a:chOff x="454151" y="537984"/>
            <a:chExt cx="11275060" cy="58680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151" y="537984"/>
              <a:ext cx="11274552" cy="56738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96468" y="551992"/>
              <a:ext cx="10999470" cy="5400040"/>
            </a:xfrm>
            <a:custGeom>
              <a:avLst/>
              <a:gdLst/>
              <a:ahLst/>
              <a:cxnLst/>
              <a:rect l="l" t="t" r="r" b="b"/>
              <a:pathLst>
                <a:path w="10999470" h="5400040">
                  <a:moveTo>
                    <a:pt x="10999089" y="0"/>
                  </a:moveTo>
                  <a:lnTo>
                    <a:pt x="0" y="0"/>
                  </a:lnTo>
                  <a:lnTo>
                    <a:pt x="0" y="5399913"/>
                  </a:lnTo>
                  <a:lnTo>
                    <a:pt x="10999089" y="5399913"/>
                  </a:lnTo>
                  <a:lnTo>
                    <a:pt x="109990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9" y="754176"/>
              <a:ext cx="10515600" cy="499554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96468" y="6253568"/>
              <a:ext cx="11000740" cy="152400"/>
            </a:xfrm>
            <a:custGeom>
              <a:avLst/>
              <a:gdLst/>
              <a:ahLst/>
              <a:cxnLst/>
              <a:rect l="l" t="t" r="r" b="b"/>
              <a:pathLst>
                <a:path w="11000740" h="152400">
                  <a:moveTo>
                    <a:pt x="0" y="152400"/>
                  </a:moveTo>
                  <a:lnTo>
                    <a:pt x="11000282" y="152400"/>
                  </a:lnTo>
                  <a:lnTo>
                    <a:pt x="11000282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6739" y="6106769"/>
            <a:ext cx="31178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7790" marR="5080" indent="-85725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“Growing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South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Africa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together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for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50" dirty="0">
                <a:latin typeface="Calibri"/>
                <a:cs typeface="Calibri"/>
              </a:rPr>
              <a:t>a </a:t>
            </a:r>
            <a:r>
              <a:rPr sz="1600" b="1" dirty="0">
                <a:latin typeface="Calibri"/>
                <a:cs typeface="Calibri"/>
              </a:rPr>
              <a:t>capable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and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ethical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Public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Service”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6503" y="6146410"/>
            <a:ext cx="676084" cy="59495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6350" y="5897208"/>
            <a:ext cx="12204700" cy="58419"/>
            <a:chOff x="-6350" y="5897208"/>
            <a:chExt cx="12204700" cy="58419"/>
          </a:xfrm>
        </p:grpSpPr>
        <p:sp>
          <p:nvSpPr>
            <p:cNvPr id="5" name="object 5"/>
            <p:cNvSpPr/>
            <p:nvPr/>
          </p:nvSpPr>
          <p:spPr>
            <a:xfrm>
              <a:off x="0" y="5903558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20">
                  <a:moveTo>
                    <a:pt x="121920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12192000" y="4571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74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903558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20">
                  <a:moveTo>
                    <a:pt x="0" y="45718"/>
                  </a:moveTo>
                  <a:lnTo>
                    <a:pt x="12192000" y="4571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12700">
              <a:solidFill>
                <a:srgbClr val="007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5475" y="438584"/>
            <a:ext cx="10885211" cy="46055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39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PROFFESSIONALISATION</a:t>
            </a:r>
            <a:r>
              <a:rPr spc="-7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10" dirty="0"/>
              <a:t>EHW</a:t>
            </a:r>
            <a:r>
              <a:rPr spc="-55" dirty="0"/>
              <a:t> </a:t>
            </a:r>
            <a:r>
              <a:rPr spc="-10" dirty="0"/>
              <a:t>PROGRAMME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4" y="444"/>
            <a:ext cx="12192000" cy="6858000"/>
            <a:chOff x="-4" y="444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" y="444"/>
              <a:ext cx="2207513" cy="64082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4" y="6408737"/>
              <a:ext cx="12192002" cy="44926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978131" y="6537147"/>
            <a:ext cx="9715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97429" y="1846452"/>
            <a:ext cx="6341110" cy="3491865"/>
            <a:chOff x="2297429" y="1846452"/>
            <a:chExt cx="6341110" cy="3491865"/>
          </a:xfrm>
        </p:grpSpPr>
        <p:sp>
          <p:nvSpPr>
            <p:cNvPr id="8" name="object 8"/>
            <p:cNvSpPr/>
            <p:nvPr/>
          </p:nvSpPr>
          <p:spPr>
            <a:xfrm>
              <a:off x="2297429" y="1846452"/>
              <a:ext cx="1273175" cy="1273175"/>
            </a:xfrm>
            <a:custGeom>
              <a:avLst/>
              <a:gdLst/>
              <a:ahLst/>
              <a:cxnLst/>
              <a:rect l="l" t="t" r="r" b="b"/>
              <a:pathLst>
                <a:path w="1273175" h="1273175">
                  <a:moveTo>
                    <a:pt x="636269" y="0"/>
                  </a:moveTo>
                  <a:lnTo>
                    <a:pt x="588783" y="1745"/>
                  </a:lnTo>
                  <a:lnTo>
                    <a:pt x="542245" y="6901"/>
                  </a:lnTo>
                  <a:lnTo>
                    <a:pt x="496777" y="15343"/>
                  </a:lnTo>
                  <a:lnTo>
                    <a:pt x="452504" y="26949"/>
                  </a:lnTo>
                  <a:lnTo>
                    <a:pt x="409547" y="41595"/>
                  </a:lnTo>
                  <a:lnTo>
                    <a:pt x="368031" y="59158"/>
                  </a:lnTo>
                  <a:lnTo>
                    <a:pt x="328078" y="79515"/>
                  </a:lnTo>
                  <a:lnTo>
                    <a:pt x="289811" y="102543"/>
                  </a:lnTo>
                  <a:lnTo>
                    <a:pt x="253353" y="128118"/>
                  </a:lnTo>
                  <a:lnTo>
                    <a:pt x="218827" y="156118"/>
                  </a:lnTo>
                  <a:lnTo>
                    <a:pt x="186356" y="186420"/>
                  </a:lnTo>
                  <a:lnTo>
                    <a:pt x="156064" y="218899"/>
                  </a:lnTo>
                  <a:lnTo>
                    <a:pt x="128072" y="253433"/>
                  </a:lnTo>
                  <a:lnTo>
                    <a:pt x="102505" y="289900"/>
                  </a:lnTo>
                  <a:lnTo>
                    <a:pt x="79485" y="328175"/>
                  </a:lnTo>
                  <a:lnTo>
                    <a:pt x="59135" y="368135"/>
                  </a:lnTo>
                  <a:lnTo>
                    <a:pt x="41578" y="409658"/>
                  </a:lnTo>
                  <a:lnTo>
                    <a:pt x="26938" y="452620"/>
                  </a:lnTo>
                  <a:lnTo>
                    <a:pt x="15337" y="496898"/>
                  </a:lnTo>
                  <a:lnTo>
                    <a:pt x="6898" y="542369"/>
                  </a:lnTo>
                  <a:lnTo>
                    <a:pt x="1745" y="588909"/>
                  </a:lnTo>
                  <a:lnTo>
                    <a:pt x="0" y="636397"/>
                  </a:lnTo>
                  <a:lnTo>
                    <a:pt x="1745" y="683883"/>
                  </a:lnTo>
                  <a:lnTo>
                    <a:pt x="6898" y="730421"/>
                  </a:lnTo>
                  <a:lnTo>
                    <a:pt x="15337" y="775889"/>
                  </a:lnTo>
                  <a:lnTo>
                    <a:pt x="26938" y="820162"/>
                  </a:lnTo>
                  <a:lnTo>
                    <a:pt x="41578" y="863119"/>
                  </a:lnTo>
                  <a:lnTo>
                    <a:pt x="59135" y="904635"/>
                  </a:lnTo>
                  <a:lnTo>
                    <a:pt x="79485" y="944588"/>
                  </a:lnTo>
                  <a:lnTo>
                    <a:pt x="102505" y="982855"/>
                  </a:lnTo>
                  <a:lnTo>
                    <a:pt x="128072" y="1019313"/>
                  </a:lnTo>
                  <a:lnTo>
                    <a:pt x="156064" y="1053839"/>
                  </a:lnTo>
                  <a:lnTo>
                    <a:pt x="186356" y="1086310"/>
                  </a:lnTo>
                  <a:lnTo>
                    <a:pt x="218827" y="1116602"/>
                  </a:lnTo>
                  <a:lnTo>
                    <a:pt x="253353" y="1144594"/>
                  </a:lnTo>
                  <a:lnTo>
                    <a:pt x="289811" y="1170161"/>
                  </a:lnTo>
                  <a:lnTo>
                    <a:pt x="328078" y="1193181"/>
                  </a:lnTo>
                  <a:lnTo>
                    <a:pt x="368031" y="1213531"/>
                  </a:lnTo>
                  <a:lnTo>
                    <a:pt x="409547" y="1231088"/>
                  </a:lnTo>
                  <a:lnTo>
                    <a:pt x="452504" y="1245728"/>
                  </a:lnTo>
                  <a:lnTo>
                    <a:pt x="496777" y="1257329"/>
                  </a:lnTo>
                  <a:lnTo>
                    <a:pt x="542245" y="1265768"/>
                  </a:lnTo>
                  <a:lnTo>
                    <a:pt x="588783" y="1270921"/>
                  </a:lnTo>
                  <a:lnTo>
                    <a:pt x="636269" y="1272667"/>
                  </a:lnTo>
                  <a:lnTo>
                    <a:pt x="683772" y="1270921"/>
                  </a:lnTo>
                  <a:lnTo>
                    <a:pt x="730326" y="1265768"/>
                  </a:lnTo>
                  <a:lnTo>
                    <a:pt x="775807" y="1257329"/>
                  </a:lnTo>
                  <a:lnTo>
                    <a:pt x="820093" y="1245728"/>
                  </a:lnTo>
                  <a:lnTo>
                    <a:pt x="863060" y="1231088"/>
                  </a:lnTo>
                  <a:lnTo>
                    <a:pt x="904586" y="1213531"/>
                  </a:lnTo>
                  <a:lnTo>
                    <a:pt x="944548" y="1193181"/>
                  </a:lnTo>
                  <a:lnTo>
                    <a:pt x="982822" y="1170161"/>
                  </a:lnTo>
                  <a:lnTo>
                    <a:pt x="1019287" y="1144594"/>
                  </a:lnTo>
                  <a:lnTo>
                    <a:pt x="1053818" y="1116602"/>
                  </a:lnTo>
                  <a:lnTo>
                    <a:pt x="1086294" y="1086310"/>
                  </a:lnTo>
                  <a:lnTo>
                    <a:pt x="1116591" y="1053839"/>
                  </a:lnTo>
                  <a:lnTo>
                    <a:pt x="1144585" y="1019313"/>
                  </a:lnTo>
                  <a:lnTo>
                    <a:pt x="1170155" y="982855"/>
                  </a:lnTo>
                  <a:lnTo>
                    <a:pt x="1193177" y="944588"/>
                  </a:lnTo>
                  <a:lnTo>
                    <a:pt x="1213528" y="904635"/>
                  </a:lnTo>
                  <a:lnTo>
                    <a:pt x="1231086" y="863119"/>
                  </a:lnTo>
                  <a:lnTo>
                    <a:pt x="1245727" y="820162"/>
                  </a:lnTo>
                  <a:lnTo>
                    <a:pt x="1257329" y="775889"/>
                  </a:lnTo>
                  <a:lnTo>
                    <a:pt x="1265768" y="730421"/>
                  </a:lnTo>
                  <a:lnTo>
                    <a:pt x="1270921" y="683883"/>
                  </a:lnTo>
                  <a:lnTo>
                    <a:pt x="1272667" y="636397"/>
                  </a:lnTo>
                  <a:lnTo>
                    <a:pt x="1270921" y="588909"/>
                  </a:lnTo>
                  <a:lnTo>
                    <a:pt x="1265768" y="542369"/>
                  </a:lnTo>
                  <a:lnTo>
                    <a:pt x="1257329" y="496898"/>
                  </a:lnTo>
                  <a:lnTo>
                    <a:pt x="1245727" y="452620"/>
                  </a:lnTo>
                  <a:lnTo>
                    <a:pt x="1231086" y="409658"/>
                  </a:lnTo>
                  <a:lnTo>
                    <a:pt x="1213528" y="368135"/>
                  </a:lnTo>
                  <a:lnTo>
                    <a:pt x="1193177" y="328175"/>
                  </a:lnTo>
                  <a:lnTo>
                    <a:pt x="1170155" y="289900"/>
                  </a:lnTo>
                  <a:lnTo>
                    <a:pt x="1144585" y="253433"/>
                  </a:lnTo>
                  <a:lnTo>
                    <a:pt x="1116591" y="218899"/>
                  </a:lnTo>
                  <a:lnTo>
                    <a:pt x="1086294" y="186420"/>
                  </a:lnTo>
                  <a:lnTo>
                    <a:pt x="1053818" y="156118"/>
                  </a:lnTo>
                  <a:lnTo>
                    <a:pt x="1019287" y="128118"/>
                  </a:lnTo>
                  <a:lnTo>
                    <a:pt x="982822" y="102543"/>
                  </a:lnTo>
                  <a:lnTo>
                    <a:pt x="944548" y="79515"/>
                  </a:lnTo>
                  <a:lnTo>
                    <a:pt x="904586" y="59158"/>
                  </a:lnTo>
                  <a:lnTo>
                    <a:pt x="863060" y="41595"/>
                  </a:lnTo>
                  <a:lnTo>
                    <a:pt x="820093" y="26949"/>
                  </a:lnTo>
                  <a:lnTo>
                    <a:pt x="775807" y="15343"/>
                  </a:lnTo>
                  <a:lnTo>
                    <a:pt x="730326" y="6901"/>
                  </a:lnTo>
                  <a:lnTo>
                    <a:pt x="683772" y="1745"/>
                  </a:lnTo>
                  <a:lnTo>
                    <a:pt x="636269" y="0"/>
                  </a:lnTo>
                  <a:close/>
                </a:path>
              </a:pathLst>
            </a:custGeom>
            <a:solidFill>
              <a:srgbClr val="F8D6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19437" y="2286288"/>
              <a:ext cx="633730" cy="396240"/>
            </a:xfrm>
            <a:custGeom>
              <a:avLst/>
              <a:gdLst/>
              <a:ahLst/>
              <a:cxnLst/>
              <a:rect l="l" t="t" r="r" b="b"/>
              <a:pathLst>
                <a:path w="633729" h="396239">
                  <a:moveTo>
                    <a:pt x="539945" y="23085"/>
                  </a:moveTo>
                  <a:lnTo>
                    <a:pt x="178349" y="23085"/>
                  </a:lnTo>
                  <a:lnTo>
                    <a:pt x="77163" y="23484"/>
                  </a:lnTo>
                  <a:lnTo>
                    <a:pt x="22189" y="63837"/>
                  </a:lnTo>
                  <a:lnTo>
                    <a:pt x="5909" y="103730"/>
                  </a:lnTo>
                  <a:lnTo>
                    <a:pt x="0" y="152338"/>
                  </a:lnTo>
                  <a:lnTo>
                    <a:pt x="6470" y="203124"/>
                  </a:lnTo>
                  <a:lnTo>
                    <a:pt x="24222" y="244177"/>
                  </a:lnTo>
                  <a:lnTo>
                    <a:pt x="50770" y="271637"/>
                  </a:lnTo>
                  <a:lnTo>
                    <a:pt x="83625" y="281648"/>
                  </a:lnTo>
                  <a:lnTo>
                    <a:pt x="262279" y="281648"/>
                  </a:lnTo>
                  <a:lnTo>
                    <a:pt x="262279" y="395745"/>
                  </a:lnTo>
                  <a:lnTo>
                    <a:pt x="338302" y="336795"/>
                  </a:lnTo>
                  <a:lnTo>
                    <a:pt x="414325" y="336795"/>
                  </a:lnTo>
                  <a:lnTo>
                    <a:pt x="414325" y="333677"/>
                  </a:lnTo>
                  <a:lnTo>
                    <a:pt x="292688" y="333677"/>
                  </a:lnTo>
                  <a:lnTo>
                    <a:pt x="292688" y="251222"/>
                  </a:lnTo>
                  <a:lnTo>
                    <a:pt x="83625" y="251222"/>
                  </a:lnTo>
                  <a:lnTo>
                    <a:pt x="64693" y="244177"/>
                  </a:lnTo>
                  <a:lnTo>
                    <a:pt x="64540" y="244177"/>
                  </a:lnTo>
                  <a:lnTo>
                    <a:pt x="47381" y="223972"/>
                  </a:lnTo>
                  <a:lnTo>
                    <a:pt x="35110" y="192755"/>
                  </a:lnTo>
                  <a:lnTo>
                    <a:pt x="30409" y="152338"/>
                  </a:lnTo>
                  <a:lnTo>
                    <a:pt x="35110" y="111922"/>
                  </a:lnTo>
                  <a:lnTo>
                    <a:pt x="47381" y="80704"/>
                  </a:lnTo>
                  <a:lnTo>
                    <a:pt x="64469" y="60583"/>
                  </a:lnTo>
                  <a:lnTo>
                    <a:pt x="83625" y="53454"/>
                  </a:lnTo>
                  <a:lnTo>
                    <a:pt x="597006" y="53454"/>
                  </a:lnTo>
                  <a:lnTo>
                    <a:pt x="581417" y="36054"/>
                  </a:lnTo>
                  <a:lnTo>
                    <a:pt x="539945" y="23085"/>
                  </a:lnTo>
                  <a:close/>
                </a:path>
                <a:path w="633729" h="396239">
                  <a:moveTo>
                    <a:pt x="414325" y="336795"/>
                  </a:moveTo>
                  <a:lnTo>
                    <a:pt x="338302" y="336795"/>
                  </a:lnTo>
                  <a:lnTo>
                    <a:pt x="414325" y="395746"/>
                  </a:lnTo>
                  <a:lnTo>
                    <a:pt x="414325" y="336795"/>
                  </a:lnTo>
                  <a:close/>
                </a:path>
                <a:path w="633729" h="396239">
                  <a:moveTo>
                    <a:pt x="338302" y="298307"/>
                  </a:moveTo>
                  <a:lnTo>
                    <a:pt x="292688" y="333677"/>
                  </a:lnTo>
                  <a:lnTo>
                    <a:pt x="383915" y="333677"/>
                  </a:lnTo>
                  <a:lnTo>
                    <a:pt x="338302" y="298307"/>
                  </a:lnTo>
                  <a:close/>
                </a:path>
                <a:path w="633729" h="396239">
                  <a:moveTo>
                    <a:pt x="414325" y="235705"/>
                  </a:moveTo>
                  <a:lnTo>
                    <a:pt x="383915" y="235705"/>
                  </a:lnTo>
                  <a:lnTo>
                    <a:pt x="383915" y="333677"/>
                  </a:lnTo>
                  <a:lnTo>
                    <a:pt x="414325" y="333677"/>
                  </a:lnTo>
                  <a:lnTo>
                    <a:pt x="414325" y="281648"/>
                  </a:lnTo>
                  <a:lnTo>
                    <a:pt x="601404" y="281648"/>
                  </a:lnTo>
                  <a:lnTo>
                    <a:pt x="608183" y="274841"/>
                  </a:lnTo>
                  <a:lnTo>
                    <a:pt x="608183" y="258037"/>
                  </a:lnTo>
                  <a:lnTo>
                    <a:pt x="601404" y="251223"/>
                  </a:lnTo>
                  <a:lnTo>
                    <a:pt x="414325" y="251222"/>
                  </a:lnTo>
                  <a:lnTo>
                    <a:pt x="414325" y="235705"/>
                  </a:lnTo>
                  <a:close/>
                </a:path>
                <a:path w="633729" h="396239">
                  <a:moveTo>
                    <a:pt x="421015" y="213190"/>
                  </a:moveTo>
                  <a:lnTo>
                    <a:pt x="262279" y="213190"/>
                  </a:lnTo>
                  <a:lnTo>
                    <a:pt x="262279" y="251222"/>
                  </a:lnTo>
                  <a:lnTo>
                    <a:pt x="292688" y="251222"/>
                  </a:lnTo>
                  <a:lnTo>
                    <a:pt x="292688" y="232130"/>
                  </a:lnTo>
                  <a:lnTo>
                    <a:pt x="414325" y="232130"/>
                  </a:lnTo>
                  <a:lnTo>
                    <a:pt x="414325" y="215852"/>
                  </a:lnTo>
                  <a:lnTo>
                    <a:pt x="416637" y="215193"/>
                  </a:lnTo>
                  <a:lnTo>
                    <a:pt x="418880" y="214299"/>
                  </a:lnTo>
                  <a:lnTo>
                    <a:pt x="421015" y="213190"/>
                  </a:lnTo>
                  <a:close/>
                </a:path>
                <a:path w="633729" h="396239">
                  <a:moveTo>
                    <a:pt x="551166" y="213190"/>
                  </a:moveTo>
                  <a:lnTo>
                    <a:pt x="520757" y="213190"/>
                  </a:lnTo>
                  <a:lnTo>
                    <a:pt x="521550" y="223332"/>
                  </a:lnTo>
                  <a:lnTo>
                    <a:pt x="523919" y="233233"/>
                  </a:lnTo>
                  <a:lnTo>
                    <a:pt x="527727" y="242525"/>
                  </a:lnTo>
                  <a:lnTo>
                    <a:pt x="532996" y="251223"/>
                  </a:lnTo>
                  <a:lnTo>
                    <a:pt x="592978" y="251223"/>
                  </a:lnTo>
                  <a:lnTo>
                    <a:pt x="577311" y="248795"/>
                  </a:lnTo>
                  <a:lnTo>
                    <a:pt x="564230" y="240837"/>
                  </a:lnTo>
                  <a:lnTo>
                    <a:pt x="555070" y="228564"/>
                  </a:lnTo>
                  <a:lnTo>
                    <a:pt x="551166" y="213190"/>
                  </a:lnTo>
                  <a:close/>
                </a:path>
                <a:path w="633729" h="396239">
                  <a:moveTo>
                    <a:pt x="364386" y="234945"/>
                  </a:moveTo>
                  <a:lnTo>
                    <a:pt x="321044" y="234945"/>
                  </a:lnTo>
                  <a:lnTo>
                    <a:pt x="326905" y="240390"/>
                  </a:lnTo>
                  <a:lnTo>
                    <a:pt x="334564" y="243476"/>
                  </a:lnTo>
                  <a:lnTo>
                    <a:pt x="342559" y="243616"/>
                  </a:lnTo>
                  <a:lnTo>
                    <a:pt x="349099" y="242970"/>
                  </a:lnTo>
                  <a:lnTo>
                    <a:pt x="355307" y="241027"/>
                  </a:lnTo>
                  <a:lnTo>
                    <a:pt x="360995" y="237869"/>
                  </a:lnTo>
                  <a:lnTo>
                    <a:pt x="364386" y="234945"/>
                  </a:lnTo>
                  <a:close/>
                </a:path>
                <a:path w="633729" h="396239">
                  <a:moveTo>
                    <a:pt x="414325" y="232130"/>
                  </a:moveTo>
                  <a:lnTo>
                    <a:pt x="292688" y="232130"/>
                  </a:lnTo>
                  <a:lnTo>
                    <a:pt x="294449" y="233233"/>
                  </a:lnTo>
                  <a:lnTo>
                    <a:pt x="296305" y="234178"/>
                  </a:lnTo>
                  <a:lnTo>
                    <a:pt x="305759" y="237869"/>
                  </a:lnTo>
                  <a:lnTo>
                    <a:pt x="313523" y="237869"/>
                  </a:lnTo>
                  <a:lnTo>
                    <a:pt x="321044" y="234945"/>
                  </a:lnTo>
                  <a:lnTo>
                    <a:pt x="364386" y="234945"/>
                  </a:lnTo>
                  <a:lnTo>
                    <a:pt x="365974" y="233575"/>
                  </a:lnTo>
                  <a:lnTo>
                    <a:pt x="414325" y="233575"/>
                  </a:lnTo>
                  <a:lnTo>
                    <a:pt x="414325" y="232130"/>
                  </a:lnTo>
                  <a:close/>
                </a:path>
                <a:path w="633729" h="396239">
                  <a:moveTo>
                    <a:pt x="414325" y="233575"/>
                  </a:moveTo>
                  <a:lnTo>
                    <a:pt x="365974" y="233575"/>
                  </a:lnTo>
                  <a:lnTo>
                    <a:pt x="371638" y="235959"/>
                  </a:lnTo>
                  <a:lnTo>
                    <a:pt x="377853" y="236694"/>
                  </a:lnTo>
                  <a:lnTo>
                    <a:pt x="383915" y="235705"/>
                  </a:lnTo>
                  <a:lnTo>
                    <a:pt x="414325" y="235705"/>
                  </a:lnTo>
                  <a:lnTo>
                    <a:pt x="414325" y="233575"/>
                  </a:lnTo>
                  <a:close/>
                </a:path>
                <a:path w="633729" h="396239">
                  <a:moveTo>
                    <a:pt x="69256" y="105710"/>
                  </a:moveTo>
                  <a:lnTo>
                    <a:pt x="61122" y="110883"/>
                  </a:lnTo>
                  <a:lnTo>
                    <a:pt x="57739" y="126267"/>
                  </a:lnTo>
                  <a:lnTo>
                    <a:pt x="56979" y="133588"/>
                  </a:lnTo>
                  <a:lnTo>
                    <a:pt x="57017" y="140928"/>
                  </a:lnTo>
                  <a:lnTo>
                    <a:pt x="61085" y="168939"/>
                  </a:lnTo>
                  <a:lnTo>
                    <a:pt x="61141" y="169323"/>
                  </a:lnTo>
                  <a:lnTo>
                    <a:pt x="72449" y="192263"/>
                  </a:lnTo>
                  <a:lnTo>
                    <a:pt x="89345" y="207600"/>
                  </a:lnTo>
                  <a:lnTo>
                    <a:pt x="110233" y="213190"/>
                  </a:lnTo>
                  <a:lnTo>
                    <a:pt x="596780" y="213190"/>
                  </a:lnTo>
                  <a:lnTo>
                    <a:pt x="610041" y="210131"/>
                  </a:lnTo>
                  <a:lnTo>
                    <a:pt x="621859" y="200126"/>
                  </a:lnTo>
                  <a:lnTo>
                    <a:pt x="627329" y="188393"/>
                  </a:lnTo>
                  <a:lnTo>
                    <a:pt x="340886" y="188393"/>
                  </a:lnTo>
                  <a:lnTo>
                    <a:pt x="314979" y="183175"/>
                  </a:lnTo>
                  <a:lnTo>
                    <a:pt x="314367" y="182764"/>
                  </a:lnTo>
                  <a:lnTo>
                    <a:pt x="110233" y="182764"/>
                  </a:lnTo>
                  <a:lnTo>
                    <a:pt x="102115" y="179597"/>
                  </a:lnTo>
                  <a:lnTo>
                    <a:pt x="94781" y="170831"/>
                  </a:lnTo>
                  <a:lnTo>
                    <a:pt x="89471" y="157574"/>
                  </a:lnTo>
                  <a:lnTo>
                    <a:pt x="87426" y="140928"/>
                  </a:lnTo>
                  <a:lnTo>
                    <a:pt x="87388" y="135813"/>
                  </a:lnTo>
                  <a:lnTo>
                    <a:pt x="87926" y="130710"/>
                  </a:lnTo>
                  <a:lnTo>
                    <a:pt x="90847" y="117500"/>
                  </a:lnTo>
                  <a:lnTo>
                    <a:pt x="85677" y="109362"/>
                  </a:lnTo>
                  <a:lnTo>
                    <a:pt x="69256" y="105710"/>
                  </a:lnTo>
                  <a:close/>
                </a:path>
                <a:path w="633729" h="396239">
                  <a:moveTo>
                    <a:pt x="437525" y="54823"/>
                  </a:moveTo>
                  <a:lnTo>
                    <a:pt x="340886" y="54823"/>
                  </a:lnTo>
                  <a:lnTo>
                    <a:pt x="367646" y="60229"/>
                  </a:lnTo>
                  <a:lnTo>
                    <a:pt x="367101" y="60229"/>
                  </a:lnTo>
                  <a:lnTo>
                    <a:pt x="388085" y="74384"/>
                  </a:lnTo>
                  <a:lnTo>
                    <a:pt x="402389" y="95612"/>
                  </a:lnTo>
                  <a:lnTo>
                    <a:pt x="407635" y="121608"/>
                  </a:lnTo>
                  <a:lnTo>
                    <a:pt x="402389" y="147604"/>
                  </a:lnTo>
                  <a:lnTo>
                    <a:pt x="367432" y="182764"/>
                  </a:lnTo>
                  <a:lnTo>
                    <a:pt x="340886" y="188393"/>
                  </a:lnTo>
                  <a:lnTo>
                    <a:pt x="627329" y="188393"/>
                  </a:lnTo>
                  <a:lnTo>
                    <a:pt x="629953" y="182764"/>
                  </a:lnTo>
                  <a:lnTo>
                    <a:pt x="440172" y="182764"/>
                  </a:lnTo>
                  <a:lnTo>
                    <a:pt x="447333" y="179449"/>
                  </a:lnTo>
                  <a:lnTo>
                    <a:pt x="449811" y="176822"/>
                  </a:lnTo>
                  <a:lnTo>
                    <a:pt x="453008" y="173389"/>
                  </a:lnTo>
                  <a:lnTo>
                    <a:pt x="456520" y="164173"/>
                  </a:lnTo>
                  <a:lnTo>
                    <a:pt x="458665" y="158614"/>
                  </a:lnTo>
                  <a:lnTo>
                    <a:pt x="458665" y="150481"/>
                  </a:lnTo>
                  <a:lnTo>
                    <a:pt x="455833" y="143134"/>
                  </a:lnTo>
                  <a:lnTo>
                    <a:pt x="461205" y="137341"/>
                  </a:lnTo>
                  <a:lnTo>
                    <a:pt x="464189" y="129734"/>
                  </a:lnTo>
                  <a:lnTo>
                    <a:pt x="464173" y="121608"/>
                  </a:lnTo>
                  <a:lnTo>
                    <a:pt x="463550" y="115293"/>
                  </a:lnTo>
                  <a:lnTo>
                    <a:pt x="461696" y="109362"/>
                  </a:lnTo>
                  <a:lnTo>
                    <a:pt x="461608" y="109081"/>
                  </a:lnTo>
                  <a:lnTo>
                    <a:pt x="458452" y="103390"/>
                  </a:lnTo>
                  <a:lnTo>
                    <a:pt x="454161" y="98408"/>
                  </a:lnTo>
                  <a:lnTo>
                    <a:pt x="456149" y="92122"/>
                  </a:lnTo>
                  <a:lnTo>
                    <a:pt x="437816" y="56573"/>
                  </a:lnTo>
                  <a:lnTo>
                    <a:pt x="437676" y="55514"/>
                  </a:lnTo>
                  <a:lnTo>
                    <a:pt x="437647" y="55381"/>
                  </a:lnTo>
                  <a:lnTo>
                    <a:pt x="437525" y="54823"/>
                  </a:lnTo>
                  <a:close/>
                </a:path>
                <a:path w="633729" h="396239">
                  <a:moveTo>
                    <a:pt x="138589" y="53454"/>
                  </a:moveTo>
                  <a:lnTo>
                    <a:pt x="83625" y="53454"/>
                  </a:lnTo>
                  <a:lnTo>
                    <a:pt x="103437" y="60228"/>
                  </a:lnTo>
                  <a:lnTo>
                    <a:pt x="119084" y="79136"/>
                  </a:lnTo>
                  <a:lnTo>
                    <a:pt x="129349" y="108007"/>
                  </a:lnTo>
                  <a:lnTo>
                    <a:pt x="133040" y="144732"/>
                  </a:lnTo>
                  <a:lnTo>
                    <a:pt x="132622" y="150481"/>
                  </a:lnTo>
                  <a:lnTo>
                    <a:pt x="132544" y="150997"/>
                  </a:lnTo>
                  <a:lnTo>
                    <a:pt x="129989" y="163748"/>
                  </a:lnTo>
                  <a:lnTo>
                    <a:pt x="123194" y="176821"/>
                  </a:lnTo>
                  <a:lnTo>
                    <a:pt x="110233" y="182764"/>
                  </a:lnTo>
                  <a:lnTo>
                    <a:pt x="155238" y="182764"/>
                  </a:lnTo>
                  <a:lnTo>
                    <a:pt x="158753" y="173613"/>
                  </a:lnTo>
                  <a:lnTo>
                    <a:pt x="161304" y="164173"/>
                  </a:lnTo>
                  <a:lnTo>
                    <a:pt x="162874" y="154521"/>
                  </a:lnTo>
                  <a:lnTo>
                    <a:pt x="163268" y="147810"/>
                  </a:lnTo>
                  <a:lnTo>
                    <a:pt x="163213" y="140928"/>
                  </a:lnTo>
                  <a:lnTo>
                    <a:pt x="161858" y="119098"/>
                  </a:lnTo>
                  <a:lnTo>
                    <a:pt x="161758" y="117500"/>
                  </a:lnTo>
                  <a:lnTo>
                    <a:pt x="156863" y="92932"/>
                  </a:lnTo>
                  <a:lnTo>
                    <a:pt x="149048" y="71481"/>
                  </a:lnTo>
                  <a:lnTo>
                    <a:pt x="138589" y="53454"/>
                  </a:lnTo>
                  <a:close/>
                </a:path>
                <a:path w="633729" h="396239">
                  <a:moveTo>
                    <a:pt x="437131" y="53454"/>
                  </a:moveTo>
                  <a:lnTo>
                    <a:pt x="247530" y="53454"/>
                  </a:lnTo>
                  <a:lnTo>
                    <a:pt x="247450" y="54475"/>
                  </a:lnTo>
                  <a:lnTo>
                    <a:pt x="247378" y="57314"/>
                  </a:lnTo>
                  <a:lnTo>
                    <a:pt x="247520" y="59108"/>
                  </a:lnTo>
                  <a:lnTo>
                    <a:pt x="247530" y="59235"/>
                  </a:lnTo>
                  <a:lnTo>
                    <a:pt x="236989" y="66050"/>
                  </a:lnTo>
                  <a:lnTo>
                    <a:pt x="230102" y="76029"/>
                  </a:lnTo>
                  <a:lnTo>
                    <a:pt x="227444" y="87860"/>
                  </a:lnTo>
                  <a:lnTo>
                    <a:pt x="229589" y="100234"/>
                  </a:lnTo>
                  <a:lnTo>
                    <a:pt x="224115" y="106135"/>
                  </a:lnTo>
                  <a:lnTo>
                    <a:pt x="221024" y="113862"/>
                  </a:lnTo>
                  <a:lnTo>
                    <a:pt x="221078" y="130710"/>
                  </a:lnTo>
                  <a:lnTo>
                    <a:pt x="224641" y="138818"/>
                  </a:lnTo>
                  <a:lnTo>
                    <a:pt x="230957" y="144732"/>
                  </a:lnTo>
                  <a:lnTo>
                    <a:pt x="229116" y="150481"/>
                  </a:lnTo>
                  <a:lnTo>
                    <a:pt x="229054" y="150674"/>
                  </a:lnTo>
                  <a:lnTo>
                    <a:pt x="228951" y="150997"/>
                  </a:lnTo>
                  <a:lnTo>
                    <a:pt x="228293" y="157574"/>
                  </a:lnTo>
                  <a:lnTo>
                    <a:pt x="228829" y="162769"/>
                  </a:lnTo>
                  <a:lnTo>
                    <a:pt x="228930" y="163748"/>
                  </a:lnTo>
                  <a:lnTo>
                    <a:pt x="314367" y="182764"/>
                  </a:lnTo>
                  <a:lnTo>
                    <a:pt x="293795" y="168939"/>
                  </a:lnTo>
                  <a:lnTo>
                    <a:pt x="279470" y="147810"/>
                  </a:lnTo>
                  <a:lnTo>
                    <a:pt x="274138" y="121912"/>
                  </a:lnTo>
                  <a:lnTo>
                    <a:pt x="279264" y="95893"/>
                  </a:lnTo>
                  <a:lnTo>
                    <a:pt x="293472" y="74600"/>
                  </a:lnTo>
                  <a:lnTo>
                    <a:pt x="314569" y="60229"/>
                  </a:lnTo>
                  <a:lnTo>
                    <a:pt x="317102" y="59679"/>
                  </a:lnTo>
                  <a:lnTo>
                    <a:pt x="340582" y="54823"/>
                  </a:lnTo>
                  <a:lnTo>
                    <a:pt x="437525" y="54823"/>
                  </a:lnTo>
                  <a:lnTo>
                    <a:pt x="437448" y="54475"/>
                  </a:lnTo>
                  <a:lnTo>
                    <a:pt x="437131" y="53454"/>
                  </a:lnTo>
                  <a:close/>
                </a:path>
                <a:path w="633729" h="396239">
                  <a:moveTo>
                    <a:pt x="597006" y="53454"/>
                  </a:moveTo>
                  <a:lnTo>
                    <a:pt x="539762" y="53454"/>
                  </a:lnTo>
                  <a:lnTo>
                    <a:pt x="560540" y="59108"/>
                  </a:lnTo>
                  <a:lnTo>
                    <a:pt x="577220" y="73868"/>
                  </a:lnTo>
                  <a:lnTo>
                    <a:pt x="598047" y="117501"/>
                  </a:lnTo>
                  <a:lnTo>
                    <a:pt x="602759" y="162769"/>
                  </a:lnTo>
                  <a:lnTo>
                    <a:pt x="600265" y="176557"/>
                  </a:lnTo>
                  <a:lnTo>
                    <a:pt x="596780" y="182764"/>
                  </a:lnTo>
                  <a:lnTo>
                    <a:pt x="629953" y="182764"/>
                  </a:lnTo>
                  <a:lnTo>
                    <a:pt x="630340" y="181935"/>
                  </a:lnTo>
                  <a:lnTo>
                    <a:pt x="633563" y="154521"/>
                  </a:lnTo>
                  <a:lnTo>
                    <a:pt x="633587" y="154316"/>
                  </a:lnTo>
                  <a:lnTo>
                    <a:pt x="628002" y="111922"/>
                  </a:lnTo>
                  <a:lnTo>
                    <a:pt x="627925" y="111339"/>
                  </a:lnTo>
                  <a:lnTo>
                    <a:pt x="610670" y="68705"/>
                  </a:lnTo>
                  <a:lnTo>
                    <a:pt x="597006" y="53454"/>
                  </a:lnTo>
                  <a:close/>
                </a:path>
                <a:path w="633729" h="396239">
                  <a:moveTo>
                    <a:pt x="306220" y="7264"/>
                  </a:moveTo>
                  <a:lnTo>
                    <a:pt x="279047" y="23085"/>
                  </a:lnTo>
                  <a:lnTo>
                    <a:pt x="402949" y="23085"/>
                  </a:lnTo>
                  <a:lnTo>
                    <a:pt x="399525" y="16195"/>
                  </a:lnTo>
                  <a:lnTo>
                    <a:pt x="393653" y="10921"/>
                  </a:lnTo>
                  <a:lnTo>
                    <a:pt x="391017" y="9945"/>
                  </a:lnTo>
                  <a:lnTo>
                    <a:pt x="318992" y="9945"/>
                  </a:lnTo>
                  <a:lnTo>
                    <a:pt x="312711" y="7934"/>
                  </a:lnTo>
                  <a:lnTo>
                    <a:pt x="306220" y="7264"/>
                  </a:lnTo>
                  <a:close/>
                </a:path>
                <a:path w="633729" h="396239">
                  <a:moveTo>
                    <a:pt x="350288" y="0"/>
                  </a:moveTo>
                  <a:lnTo>
                    <a:pt x="318992" y="9945"/>
                  </a:lnTo>
                  <a:lnTo>
                    <a:pt x="391017" y="9945"/>
                  </a:lnTo>
                  <a:lnTo>
                    <a:pt x="386500" y="8272"/>
                  </a:lnTo>
                  <a:lnTo>
                    <a:pt x="363693" y="8272"/>
                  </a:lnTo>
                  <a:lnTo>
                    <a:pt x="357858" y="2972"/>
                  </a:lnTo>
                  <a:lnTo>
                    <a:pt x="350288" y="0"/>
                  </a:lnTo>
                  <a:close/>
                </a:path>
                <a:path w="633729" h="396239">
                  <a:moveTo>
                    <a:pt x="379183" y="5311"/>
                  </a:moveTo>
                  <a:lnTo>
                    <a:pt x="371010" y="5311"/>
                  </a:lnTo>
                  <a:lnTo>
                    <a:pt x="363693" y="8272"/>
                  </a:lnTo>
                  <a:lnTo>
                    <a:pt x="386500" y="8272"/>
                  </a:lnTo>
                  <a:lnTo>
                    <a:pt x="379183" y="531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19437" y="2286193"/>
              <a:ext cx="633730" cy="396240"/>
            </a:xfrm>
            <a:custGeom>
              <a:avLst/>
              <a:gdLst/>
              <a:ahLst/>
              <a:cxnLst/>
              <a:rect l="l" t="t" r="r" b="b"/>
              <a:pathLst>
                <a:path w="633729" h="396239">
                  <a:moveTo>
                    <a:pt x="633587" y="154411"/>
                  </a:moveTo>
                  <a:lnTo>
                    <a:pt x="627925" y="111435"/>
                  </a:lnTo>
                  <a:lnTo>
                    <a:pt x="610670" y="68800"/>
                  </a:lnTo>
                  <a:lnTo>
                    <a:pt x="581417" y="36149"/>
                  </a:lnTo>
                  <a:lnTo>
                    <a:pt x="539762" y="23123"/>
                  </a:lnTo>
                  <a:lnTo>
                    <a:pt x="402921" y="23123"/>
                  </a:lnTo>
                  <a:lnTo>
                    <a:pt x="399525" y="16290"/>
                  </a:lnTo>
                  <a:lnTo>
                    <a:pt x="393653" y="11016"/>
                  </a:lnTo>
                  <a:lnTo>
                    <a:pt x="386500" y="8367"/>
                  </a:lnTo>
                  <a:lnTo>
                    <a:pt x="379183" y="5406"/>
                  </a:lnTo>
                  <a:lnTo>
                    <a:pt x="371010" y="5406"/>
                  </a:lnTo>
                  <a:lnTo>
                    <a:pt x="363693" y="8367"/>
                  </a:lnTo>
                  <a:lnTo>
                    <a:pt x="357858" y="3067"/>
                  </a:lnTo>
                  <a:lnTo>
                    <a:pt x="350288" y="95"/>
                  </a:lnTo>
                  <a:lnTo>
                    <a:pt x="342407" y="0"/>
                  </a:lnTo>
                  <a:lnTo>
                    <a:pt x="335861" y="625"/>
                  </a:lnTo>
                  <a:lnTo>
                    <a:pt x="329647" y="2562"/>
                  </a:lnTo>
                  <a:lnTo>
                    <a:pt x="323959" y="5728"/>
                  </a:lnTo>
                  <a:lnTo>
                    <a:pt x="318992" y="10040"/>
                  </a:lnTo>
                  <a:lnTo>
                    <a:pt x="312711" y="8029"/>
                  </a:lnTo>
                  <a:lnTo>
                    <a:pt x="306220" y="7359"/>
                  </a:lnTo>
                  <a:lnTo>
                    <a:pt x="299729" y="8029"/>
                  </a:lnTo>
                  <a:lnTo>
                    <a:pt x="293448" y="10040"/>
                  </a:lnTo>
                  <a:lnTo>
                    <a:pt x="287392" y="12766"/>
                  </a:lnTo>
                  <a:lnTo>
                    <a:pt x="282355" y="17349"/>
                  </a:lnTo>
                  <a:lnTo>
                    <a:pt x="279080" y="23123"/>
                  </a:lnTo>
                  <a:lnTo>
                    <a:pt x="247616" y="23130"/>
                  </a:lnTo>
                  <a:lnTo>
                    <a:pt x="178349" y="23180"/>
                  </a:lnTo>
                  <a:lnTo>
                    <a:pt x="108969" y="23316"/>
                  </a:lnTo>
                  <a:lnTo>
                    <a:pt x="46664" y="36075"/>
                  </a:lnTo>
                  <a:lnTo>
                    <a:pt x="5909" y="103825"/>
                  </a:lnTo>
                  <a:lnTo>
                    <a:pt x="0" y="152433"/>
                  </a:lnTo>
                  <a:lnTo>
                    <a:pt x="6470" y="203219"/>
                  </a:lnTo>
                  <a:lnTo>
                    <a:pt x="24222" y="244272"/>
                  </a:lnTo>
                  <a:lnTo>
                    <a:pt x="50770" y="271732"/>
                  </a:lnTo>
                  <a:lnTo>
                    <a:pt x="83625" y="281743"/>
                  </a:lnTo>
                  <a:lnTo>
                    <a:pt x="262279" y="281743"/>
                  </a:lnTo>
                  <a:lnTo>
                    <a:pt x="262279" y="395841"/>
                  </a:lnTo>
                  <a:lnTo>
                    <a:pt x="338302" y="336890"/>
                  </a:lnTo>
                  <a:lnTo>
                    <a:pt x="414325" y="395841"/>
                  </a:lnTo>
                  <a:lnTo>
                    <a:pt x="414325" y="281743"/>
                  </a:lnTo>
                  <a:lnTo>
                    <a:pt x="592979" y="281744"/>
                  </a:lnTo>
                  <a:lnTo>
                    <a:pt x="601404" y="281744"/>
                  </a:lnTo>
                  <a:lnTo>
                    <a:pt x="608183" y="274936"/>
                  </a:lnTo>
                  <a:lnTo>
                    <a:pt x="608183" y="266531"/>
                  </a:lnTo>
                  <a:lnTo>
                    <a:pt x="608183" y="258132"/>
                  </a:lnTo>
                  <a:lnTo>
                    <a:pt x="601404" y="251318"/>
                  </a:lnTo>
                  <a:lnTo>
                    <a:pt x="592979" y="251318"/>
                  </a:lnTo>
                  <a:lnTo>
                    <a:pt x="577311" y="248890"/>
                  </a:lnTo>
                  <a:lnTo>
                    <a:pt x="564230" y="240932"/>
                  </a:lnTo>
                  <a:lnTo>
                    <a:pt x="555070" y="228660"/>
                  </a:lnTo>
                  <a:lnTo>
                    <a:pt x="551166" y="213285"/>
                  </a:lnTo>
                  <a:lnTo>
                    <a:pt x="596780" y="213285"/>
                  </a:lnTo>
                  <a:lnTo>
                    <a:pt x="610041" y="210226"/>
                  </a:lnTo>
                  <a:lnTo>
                    <a:pt x="621859" y="200221"/>
                  </a:lnTo>
                  <a:lnTo>
                    <a:pt x="630340" y="182030"/>
                  </a:lnTo>
                  <a:lnTo>
                    <a:pt x="633587" y="154411"/>
                  </a:lnTo>
                  <a:close/>
                </a:path>
                <a:path w="633729" h="396239">
                  <a:moveTo>
                    <a:pt x="340886" y="54918"/>
                  </a:moveTo>
                  <a:lnTo>
                    <a:pt x="366868" y="60166"/>
                  </a:lnTo>
                  <a:lnTo>
                    <a:pt x="388085" y="74479"/>
                  </a:lnTo>
                  <a:lnTo>
                    <a:pt x="402389" y="95707"/>
                  </a:lnTo>
                  <a:lnTo>
                    <a:pt x="407635" y="121703"/>
                  </a:lnTo>
                  <a:lnTo>
                    <a:pt x="402389" y="147699"/>
                  </a:lnTo>
                  <a:lnTo>
                    <a:pt x="388085" y="168928"/>
                  </a:lnTo>
                  <a:lnTo>
                    <a:pt x="366868" y="183240"/>
                  </a:lnTo>
                  <a:lnTo>
                    <a:pt x="340886" y="188488"/>
                  </a:lnTo>
                  <a:lnTo>
                    <a:pt x="314979" y="183270"/>
                  </a:lnTo>
                  <a:lnTo>
                    <a:pt x="293795" y="169034"/>
                  </a:lnTo>
                  <a:lnTo>
                    <a:pt x="279470" y="147905"/>
                  </a:lnTo>
                  <a:lnTo>
                    <a:pt x="274138" y="122007"/>
                  </a:lnTo>
                  <a:lnTo>
                    <a:pt x="279264" y="95988"/>
                  </a:lnTo>
                  <a:lnTo>
                    <a:pt x="293472" y="74695"/>
                  </a:lnTo>
                  <a:lnTo>
                    <a:pt x="314624" y="60286"/>
                  </a:lnTo>
                  <a:lnTo>
                    <a:pt x="340582" y="54918"/>
                  </a:lnTo>
                  <a:lnTo>
                    <a:pt x="340785" y="54918"/>
                  </a:lnTo>
                  <a:close/>
                </a:path>
                <a:path w="633729" h="396239">
                  <a:moveTo>
                    <a:pt x="247530" y="53549"/>
                  </a:moveTo>
                  <a:lnTo>
                    <a:pt x="247378" y="55476"/>
                  </a:lnTo>
                  <a:lnTo>
                    <a:pt x="247378" y="57409"/>
                  </a:lnTo>
                  <a:lnTo>
                    <a:pt x="247530" y="59330"/>
                  </a:lnTo>
                  <a:lnTo>
                    <a:pt x="236989" y="66145"/>
                  </a:lnTo>
                  <a:lnTo>
                    <a:pt x="230102" y="76124"/>
                  </a:lnTo>
                  <a:lnTo>
                    <a:pt x="227444" y="87955"/>
                  </a:lnTo>
                  <a:lnTo>
                    <a:pt x="229589" y="100329"/>
                  </a:lnTo>
                  <a:lnTo>
                    <a:pt x="224115" y="106230"/>
                  </a:lnTo>
                  <a:lnTo>
                    <a:pt x="221024" y="113957"/>
                  </a:lnTo>
                  <a:lnTo>
                    <a:pt x="220922" y="122007"/>
                  </a:lnTo>
                  <a:lnTo>
                    <a:pt x="221017" y="130666"/>
                  </a:lnTo>
                  <a:lnTo>
                    <a:pt x="224641" y="138913"/>
                  </a:lnTo>
                  <a:lnTo>
                    <a:pt x="230957" y="144827"/>
                  </a:lnTo>
                  <a:lnTo>
                    <a:pt x="228951" y="151092"/>
                  </a:lnTo>
                  <a:lnTo>
                    <a:pt x="240536" y="182859"/>
                  </a:lnTo>
                  <a:lnTo>
                    <a:pt x="155238" y="182859"/>
                  </a:lnTo>
                  <a:lnTo>
                    <a:pt x="158753" y="173708"/>
                  </a:lnTo>
                  <a:lnTo>
                    <a:pt x="161304" y="164268"/>
                  </a:lnTo>
                  <a:lnTo>
                    <a:pt x="162874" y="154616"/>
                  </a:lnTo>
                  <a:lnTo>
                    <a:pt x="163449" y="144827"/>
                  </a:lnTo>
                  <a:lnTo>
                    <a:pt x="161756" y="117558"/>
                  </a:lnTo>
                  <a:lnTo>
                    <a:pt x="156863" y="93027"/>
                  </a:lnTo>
                  <a:lnTo>
                    <a:pt x="149048" y="71576"/>
                  </a:lnTo>
                  <a:lnTo>
                    <a:pt x="138589" y="53549"/>
                  </a:lnTo>
                  <a:lnTo>
                    <a:pt x="247530" y="53549"/>
                  </a:lnTo>
                  <a:close/>
                </a:path>
                <a:path w="633729" h="396239">
                  <a:moveTo>
                    <a:pt x="83625" y="251317"/>
                  </a:moveTo>
                  <a:lnTo>
                    <a:pt x="64469" y="244189"/>
                  </a:lnTo>
                  <a:lnTo>
                    <a:pt x="47381" y="224067"/>
                  </a:lnTo>
                  <a:lnTo>
                    <a:pt x="35110" y="192850"/>
                  </a:lnTo>
                  <a:lnTo>
                    <a:pt x="30409" y="152433"/>
                  </a:lnTo>
                  <a:lnTo>
                    <a:pt x="35110" y="112017"/>
                  </a:lnTo>
                  <a:lnTo>
                    <a:pt x="47381" y="80799"/>
                  </a:lnTo>
                  <a:lnTo>
                    <a:pt x="64469" y="60678"/>
                  </a:lnTo>
                  <a:lnTo>
                    <a:pt x="83625" y="53549"/>
                  </a:lnTo>
                  <a:lnTo>
                    <a:pt x="103437" y="60324"/>
                  </a:lnTo>
                  <a:lnTo>
                    <a:pt x="119080" y="79221"/>
                  </a:lnTo>
                  <a:lnTo>
                    <a:pt x="129349" y="108102"/>
                  </a:lnTo>
                  <a:lnTo>
                    <a:pt x="133040" y="144827"/>
                  </a:lnTo>
                  <a:lnTo>
                    <a:pt x="132608" y="150769"/>
                  </a:lnTo>
                  <a:lnTo>
                    <a:pt x="110233" y="182859"/>
                  </a:lnTo>
                  <a:lnTo>
                    <a:pt x="87426" y="141023"/>
                  </a:lnTo>
                  <a:lnTo>
                    <a:pt x="90847" y="117596"/>
                  </a:lnTo>
                  <a:lnTo>
                    <a:pt x="85677" y="109457"/>
                  </a:lnTo>
                  <a:lnTo>
                    <a:pt x="77467" y="107631"/>
                  </a:lnTo>
                  <a:lnTo>
                    <a:pt x="69256" y="105805"/>
                  </a:lnTo>
                  <a:lnTo>
                    <a:pt x="61122" y="110978"/>
                  </a:lnTo>
                  <a:lnTo>
                    <a:pt x="59297" y="119193"/>
                  </a:lnTo>
                  <a:lnTo>
                    <a:pt x="57739" y="126362"/>
                  </a:lnTo>
                  <a:lnTo>
                    <a:pt x="56979" y="133683"/>
                  </a:lnTo>
                  <a:lnTo>
                    <a:pt x="57017" y="141023"/>
                  </a:lnTo>
                  <a:lnTo>
                    <a:pt x="72449" y="192358"/>
                  </a:lnTo>
                  <a:lnTo>
                    <a:pt x="110233" y="213285"/>
                  </a:lnTo>
                  <a:lnTo>
                    <a:pt x="262279" y="213285"/>
                  </a:lnTo>
                  <a:lnTo>
                    <a:pt x="262279" y="251317"/>
                  </a:lnTo>
                  <a:lnTo>
                    <a:pt x="83625" y="251317"/>
                  </a:lnTo>
                  <a:close/>
                </a:path>
                <a:path w="633729" h="396239">
                  <a:moveTo>
                    <a:pt x="338302" y="298402"/>
                  </a:moveTo>
                  <a:lnTo>
                    <a:pt x="292688" y="333772"/>
                  </a:lnTo>
                  <a:lnTo>
                    <a:pt x="292688" y="232225"/>
                  </a:lnTo>
                  <a:lnTo>
                    <a:pt x="294449" y="233328"/>
                  </a:lnTo>
                  <a:lnTo>
                    <a:pt x="296305" y="234273"/>
                  </a:lnTo>
                  <a:lnTo>
                    <a:pt x="298238" y="235040"/>
                  </a:lnTo>
                  <a:lnTo>
                    <a:pt x="305574" y="237892"/>
                  </a:lnTo>
                  <a:lnTo>
                    <a:pt x="313708" y="237892"/>
                  </a:lnTo>
                  <a:lnTo>
                    <a:pt x="321044" y="235040"/>
                  </a:lnTo>
                  <a:lnTo>
                    <a:pt x="326905" y="240485"/>
                  </a:lnTo>
                  <a:lnTo>
                    <a:pt x="334564" y="243572"/>
                  </a:lnTo>
                  <a:lnTo>
                    <a:pt x="342559" y="243711"/>
                  </a:lnTo>
                  <a:lnTo>
                    <a:pt x="349099" y="243065"/>
                  </a:lnTo>
                  <a:lnTo>
                    <a:pt x="355307" y="241122"/>
                  </a:lnTo>
                  <a:lnTo>
                    <a:pt x="360995" y="237964"/>
                  </a:lnTo>
                  <a:lnTo>
                    <a:pt x="365974" y="233671"/>
                  </a:lnTo>
                  <a:lnTo>
                    <a:pt x="371638" y="236054"/>
                  </a:lnTo>
                  <a:lnTo>
                    <a:pt x="377853" y="236789"/>
                  </a:lnTo>
                  <a:lnTo>
                    <a:pt x="383915" y="235800"/>
                  </a:lnTo>
                  <a:lnTo>
                    <a:pt x="383915" y="333772"/>
                  </a:lnTo>
                  <a:lnTo>
                    <a:pt x="338302" y="298402"/>
                  </a:lnTo>
                  <a:close/>
                </a:path>
                <a:path w="633729" h="396239">
                  <a:moveTo>
                    <a:pt x="414325" y="251318"/>
                  </a:moveTo>
                  <a:lnTo>
                    <a:pt x="414325" y="215947"/>
                  </a:lnTo>
                  <a:lnTo>
                    <a:pt x="416637" y="215288"/>
                  </a:lnTo>
                  <a:lnTo>
                    <a:pt x="418880" y="214394"/>
                  </a:lnTo>
                  <a:lnTo>
                    <a:pt x="421015" y="213285"/>
                  </a:lnTo>
                  <a:lnTo>
                    <a:pt x="520757" y="213285"/>
                  </a:lnTo>
                  <a:lnTo>
                    <a:pt x="521550" y="223427"/>
                  </a:lnTo>
                  <a:lnTo>
                    <a:pt x="523893" y="233264"/>
                  </a:lnTo>
                  <a:lnTo>
                    <a:pt x="527727" y="242620"/>
                  </a:lnTo>
                  <a:lnTo>
                    <a:pt x="532996" y="251318"/>
                  </a:lnTo>
                  <a:lnTo>
                    <a:pt x="414325" y="251318"/>
                  </a:lnTo>
                  <a:close/>
                </a:path>
                <a:path w="633729" h="396239">
                  <a:moveTo>
                    <a:pt x="440172" y="182859"/>
                  </a:moveTo>
                  <a:lnTo>
                    <a:pt x="447388" y="179519"/>
                  </a:lnTo>
                  <a:lnTo>
                    <a:pt x="453008" y="173484"/>
                  </a:lnTo>
                  <a:lnTo>
                    <a:pt x="455833" y="166049"/>
                  </a:lnTo>
                  <a:lnTo>
                    <a:pt x="458665" y="158709"/>
                  </a:lnTo>
                  <a:lnTo>
                    <a:pt x="458665" y="150576"/>
                  </a:lnTo>
                  <a:lnTo>
                    <a:pt x="455833" y="143230"/>
                  </a:lnTo>
                  <a:lnTo>
                    <a:pt x="461205" y="137436"/>
                  </a:lnTo>
                  <a:lnTo>
                    <a:pt x="464189" y="129829"/>
                  </a:lnTo>
                  <a:lnTo>
                    <a:pt x="464196" y="121931"/>
                  </a:lnTo>
                  <a:lnTo>
                    <a:pt x="463550" y="115388"/>
                  </a:lnTo>
                  <a:lnTo>
                    <a:pt x="461608" y="109176"/>
                  </a:lnTo>
                  <a:lnTo>
                    <a:pt x="458452" y="103485"/>
                  </a:lnTo>
                  <a:lnTo>
                    <a:pt x="454161" y="98503"/>
                  </a:lnTo>
                  <a:lnTo>
                    <a:pt x="456149" y="92217"/>
                  </a:lnTo>
                  <a:lnTo>
                    <a:pt x="437816" y="56668"/>
                  </a:lnTo>
                  <a:lnTo>
                    <a:pt x="437676" y="55609"/>
                  </a:lnTo>
                  <a:lnTo>
                    <a:pt x="437448" y="54570"/>
                  </a:lnTo>
                  <a:lnTo>
                    <a:pt x="437131" y="53549"/>
                  </a:lnTo>
                  <a:lnTo>
                    <a:pt x="539762" y="53549"/>
                  </a:lnTo>
                  <a:lnTo>
                    <a:pt x="577220" y="73963"/>
                  </a:lnTo>
                  <a:lnTo>
                    <a:pt x="598047" y="117596"/>
                  </a:lnTo>
                  <a:lnTo>
                    <a:pt x="602759" y="162864"/>
                  </a:lnTo>
                  <a:lnTo>
                    <a:pt x="600265" y="176652"/>
                  </a:lnTo>
                  <a:lnTo>
                    <a:pt x="596780" y="182859"/>
                  </a:lnTo>
                  <a:lnTo>
                    <a:pt x="440172" y="182859"/>
                  </a:lnTo>
                  <a:close/>
                </a:path>
              </a:pathLst>
            </a:custGeom>
            <a:ln w="8871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64637" y="2113749"/>
              <a:ext cx="738505" cy="738505"/>
            </a:xfrm>
            <a:custGeom>
              <a:avLst/>
              <a:gdLst/>
              <a:ahLst/>
              <a:cxnLst/>
              <a:rect l="l" t="t" r="r" b="b"/>
              <a:pathLst>
                <a:path w="738504" h="738505">
                  <a:moveTo>
                    <a:pt x="0" y="738162"/>
                  </a:moveTo>
                  <a:lnTo>
                    <a:pt x="738162" y="738162"/>
                  </a:lnTo>
                  <a:lnTo>
                    <a:pt x="738162" y="0"/>
                  </a:lnTo>
                  <a:lnTo>
                    <a:pt x="0" y="0"/>
                  </a:lnTo>
                  <a:lnTo>
                    <a:pt x="0" y="73816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65491" y="1846452"/>
              <a:ext cx="1273175" cy="1273175"/>
            </a:xfrm>
            <a:custGeom>
              <a:avLst/>
              <a:gdLst/>
              <a:ahLst/>
              <a:cxnLst/>
              <a:rect l="l" t="t" r="r" b="b"/>
              <a:pathLst>
                <a:path w="1273175" h="1273175">
                  <a:moveTo>
                    <a:pt x="636269" y="0"/>
                  </a:moveTo>
                  <a:lnTo>
                    <a:pt x="588783" y="1745"/>
                  </a:lnTo>
                  <a:lnTo>
                    <a:pt x="542245" y="6901"/>
                  </a:lnTo>
                  <a:lnTo>
                    <a:pt x="496777" y="15343"/>
                  </a:lnTo>
                  <a:lnTo>
                    <a:pt x="452504" y="26949"/>
                  </a:lnTo>
                  <a:lnTo>
                    <a:pt x="409547" y="41595"/>
                  </a:lnTo>
                  <a:lnTo>
                    <a:pt x="368031" y="59158"/>
                  </a:lnTo>
                  <a:lnTo>
                    <a:pt x="328078" y="79515"/>
                  </a:lnTo>
                  <a:lnTo>
                    <a:pt x="289811" y="102543"/>
                  </a:lnTo>
                  <a:lnTo>
                    <a:pt x="253353" y="128118"/>
                  </a:lnTo>
                  <a:lnTo>
                    <a:pt x="218827" y="156118"/>
                  </a:lnTo>
                  <a:lnTo>
                    <a:pt x="186356" y="186420"/>
                  </a:lnTo>
                  <a:lnTo>
                    <a:pt x="156064" y="218899"/>
                  </a:lnTo>
                  <a:lnTo>
                    <a:pt x="128072" y="253433"/>
                  </a:lnTo>
                  <a:lnTo>
                    <a:pt x="102505" y="289900"/>
                  </a:lnTo>
                  <a:lnTo>
                    <a:pt x="79485" y="328175"/>
                  </a:lnTo>
                  <a:lnTo>
                    <a:pt x="59135" y="368135"/>
                  </a:lnTo>
                  <a:lnTo>
                    <a:pt x="41578" y="409658"/>
                  </a:lnTo>
                  <a:lnTo>
                    <a:pt x="26938" y="452620"/>
                  </a:lnTo>
                  <a:lnTo>
                    <a:pt x="15337" y="496898"/>
                  </a:lnTo>
                  <a:lnTo>
                    <a:pt x="6898" y="542369"/>
                  </a:lnTo>
                  <a:lnTo>
                    <a:pt x="1745" y="588909"/>
                  </a:lnTo>
                  <a:lnTo>
                    <a:pt x="0" y="636397"/>
                  </a:lnTo>
                  <a:lnTo>
                    <a:pt x="1745" y="683883"/>
                  </a:lnTo>
                  <a:lnTo>
                    <a:pt x="6898" y="730421"/>
                  </a:lnTo>
                  <a:lnTo>
                    <a:pt x="15337" y="775889"/>
                  </a:lnTo>
                  <a:lnTo>
                    <a:pt x="26938" y="820162"/>
                  </a:lnTo>
                  <a:lnTo>
                    <a:pt x="41578" y="863119"/>
                  </a:lnTo>
                  <a:lnTo>
                    <a:pt x="59135" y="904635"/>
                  </a:lnTo>
                  <a:lnTo>
                    <a:pt x="79485" y="944588"/>
                  </a:lnTo>
                  <a:lnTo>
                    <a:pt x="102505" y="982855"/>
                  </a:lnTo>
                  <a:lnTo>
                    <a:pt x="128072" y="1019313"/>
                  </a:lnTo>
                  <a:lnTo>
                    <a:pt x="156064" y="1053839"/>
                  </a:lnTo>
                  <a:lnTo>
                    <a:pt x="186356" y="1086310"/>
                  </a:lnTo>
                  <a:lnTo>
                    <a:pt x="218827" y="1116602"/>
                  </a:lnTo>
                  <a:lnTo>
                    <a:pt x="253353" y="1144594"/>
                  </a:lnTo>
                  <a:lnTo>
                    <a:pt x="289811" y="1170161"/>
                  </a:lnTo>
                  <a:lnTo>
                    <a:pt x="328078" y="1193181"/>
                  </a:lnTo>
                  <a:lnTo>
                    <a:pt x="368031" y="1213531"/>
                  </a:lnTo>
                  <a:lnTo>
                    <a:pt x="409547" y="1231088"/>
                  </a:lnTo>
                  <a:lnTo>
                    <a:pt x="452504" y="1245728"/>
                  </a:lnTo>
                  <a:lnTo>
                    <a:pt x="496777" y="1257329"/>
                  </a:lnTo>
                  <a:lnTo>
                    <a:pt x="542245" y="1265768"/>
                  </a:lnTo>
                  <a:lnTo>
                    <a:pt x="588783" y="1270921"/>
                  </a:lnTo>
                  <a:lnTo>
                    <a:pt x="636269" y="1272667"/>
                  </a:lnTo>
                  <a:lnTo>
                    <a:pt x="683772" y="1270921"/>
                  </a:lnTo>
                  <a:lnTo>
                    <a:pt x="730326" y="1265768"/>
                  </a:lnTo>
                  <a:lnTo>
                    <a:pt x="775807" y="1257329"/>
                  </a:lnTo>
                  <a:lnTo>
                    <a:pt x="820093" y="1245728"/>
                  </a:lnTo>
                  <a:lnTo>
                    <a:pt x="863060" y="1231088"/>
                  </a:lnTo>
                  <a:lnTo>
                    <a:pt x="904586" y="1213531"/>
                  </a:lnTo>
                  <a:lnTo>
                    <a:pt x="944548" y="1193181"/>
                  </a:lnTo>
                  <a:lnTo>
                    <a:pt x="982822" y="1170161"/>
                  </a:lnTo>
                  <a:lnTo>
                    <a:pt x="1019287" y="1144594"/>
                  </a:lnTo>
                  <a:lnTo>
                    <a:pt x="1053818" y="1116602"/>
                  </a:lnTo>
                  <a:lnTo>
                    <a:pt x="1086294" y="1086310"/>
                  </a:lnTo>
                  <a:lnTo>
                    <a:pt x="1116591" y="1053839"/>
                  </a:lnTo>
                  <a:lnTo>
                    <a:pt x="1144585" y="1019313"/>
                  </a:lnTo>
                  <a:lnTo>
                    <a:pt x="1170155" y="982855"/>
                  </a:lnTo>
                  <a:lnTo>
                    <a:pt x="1193177" y="944588"/>
                  </a:lnTo>
                  <a:lnTo>
                    <a:pt x="1213528" y="904635"/>
                  </a:lnTo>
                  <a:lnTo>
                    <a:pt x="1231086" y="863119"/>
                  </a:lnTo>
                  <a:lnTo>
                    <a:pt x="1245727" y="820162"/>
                  </a:lnTo>
                  <a:lnTo>
                    <a:pt x="1257329" y="775889"/>
                  </a:lnTo>
                  <a:lnTo>
                    <a:pt x="1265768" y="730421"/>
                  </a:lnTo>
                  <a:lnTo>
                    <a:pt x="1270921" y="683883"/>
                  </a:lnTo>
                  <a:lnTo>
                    <a:pt x="1272666" y="636397"/>
                  </a:lnTo>
                  <a:lnTo>
                    <a:pt x="1270921" y="588909"/>
                  </a:lnTo>
                  <a:lnTo>
                    <a:pt x="1265768" y="542369"/>
                  </a:lnTo>
                  <a:lnTo>
                    <a:pt x="1257329" y="496898"/>
                  </a:lnTo>
                  <a:lnTo>
                    <a:pt x="1245727" y="452620"/>
                  </a:lnTo>
                  <a:lnTo>
                    <a:pt x="1231086" y="409658"/>
                  </a:lnTo>
                  <a:lnTo>
                    <a:pt x="1213528" y="368135"/>
                  </a:lnTo>
                  <a:lnTo>
                    <a:pt x="1193177" y="328175"/>
                  </a:lnTo>
                  <a:lnTo>
                    <a:pt x="1170155" y="289900"/>
                  </a:lnTo>
                  <a:lnTo>
                    <a:pt x="1144585" y="253433"/>
                  </a:lnTo>
                  <a:lnTo>
                    <a:pt x="1116591" y="218899"/>
                  </a:lnTo>
                  <a:lnTo>
                    <a:pt x="1086294" y="186420"/>
                  </a:lnTo>
                  <a:lnTo>
                    <a:pt x="1053818" y="156118"/>
                  </a:lnTo>
                  <a:lnTo>
                    <a:pt x="1019287" y="128118"/>
                  </a:lnTo>
                  <a:lnTo>
                    <a:pt x="982822" y="102543"/>
                  </a:lnTo>
                  <a:lnTo>
                    <a:pt x="944548" y="79515"/>
                  </a:lnTo>
                  <a:lnTo>
                    <a:pt x="904586" y="59158"/>
                  </a:lnTo>
                  <a:lnTo>
                    <a:pt x="863060" y="41595"/>
                  </a:lnTo>
                  <a:lnTo>
                    <a:pt x="820093" y="26949"/>
                  </a:lnTo>
                  <a:lnTo>
                    <a:pt x="775807" y="15343"/>
                  </a:lnTo>
                  <a:lnTo>
                    <a:pt x="730326" y="6901"/>
                  </a:lnTo>
                  <a:lnTo>
                    <a:pt x="683772" y="1745"/>
                  </a:lnTo>
                  <a:lnTo>
                    <a:pt x="636269" y="0"/>
                  </a:lnTo>
                  <a:close/>
                </a:path>
              </a:pathLst>
            </a:custGeom>
            <a:solidFill>
              <a:srgbClr val="F8D6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53034" y="2506224"/>
              <a:ext cx="205479" cy="20619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759721" y="2499916"/>
              <a:ext cx="487045" cy="243204"/>
            </a:xfrm>
            <a:custGeom>
              <a:avLst/>
              <a:gdLst/>
              <a:ahLst/>
              <a:cxnLst/>
              <a:rect l="l" t="t" r="r" b="b"/>
              <a:pathLst>
                <a:path w="487045" h="243205">
                  <a:moveTo>
                    <a:pt x="228044" y="0"/>
                  </a:moveTo>
                  <a:lnTo>
                    <a:pt x="212864" y="1236"/>
                  </a:lnTo>
                  <a:lnTo>
                    <a:pt x="212864" y="166905"/>
                  </a:lnTo>
                  <a:lnTo>
                    <a:pt x="143683" y="14775"/>
                  </a:lnTo>
                  <a:lnTo>
                    <a:pt x="120586" y="22042"/>
                  </a:lnTo>
                  <a:lnTo>
                    <a:pt x="98746" y="30630"/>
                  </a:lnTo>
                  <a:lnTo>
                    <a:pt x="77461" y="40513"/>
                  </a:lnTo>
                  <a:lnTo>
                    <a:pt x="56789" y="51666"/>
                  </a:lnTo>
                  <a:lnTo>
                    <a:pt x="72905" y="68020"/>
                  </a:lnTo>
                  <a:lnTo>
                    <a:pt x="46678" y="94434"/>
                  </a:lnTo>
                  <a:lnTo>
                    <a:pt x="40684" y="96963"/>
                  </a:lnTo>
                  <a:lnTo>
                    <a:pt x="32613" y="96925"/>
                  </a:lnTo>
                  <a:lnTo>
                    <a:pt x="27140" y="102402"/>
                  </a:lnTo>
                  <a:lnTo>
                    <a:pt x="100426" y="175728"/>
                  </a:lnTo>
                  <a:lnTo>
                    <a:pt x="106631" y="184657"/>
                  </a:lnTo>
                  <a:lnTo>
                    <a:pt x="108854" y="194915"/>
                  </a:lnTo>
                  <a:lnTo>
                    <a:pt x="107071" y="205260"/>
                  </a:lnTo>
                  <a:lnTo>
                    <a:pt x="101256" y="214445"/>
                  </a:lnTo>
                  <a:lnTo>
                    <a:pt x="92332" y="220653"/>
                  </a:lnTo>
                  <a:lnTo>
                    <a:pt x="82079" y="222878"/>
                  </a:lnTo>
                  <a:lnTo>
                    <a:pt x="71740" y="221094"/>
                  </a:lnTo>
                  <a:lnTo>
                    <a:pt x="61730" y="214445"/>
                  </a:lnTo>
                  <a:lnTo>
                    <a:pt x="0" y="152376"/>
                  </a:lnTo>
                  <a:lnTo>
                    <a:pt x="0" y="242969"/>
                  </a:lnTo>
                  <a:lnTo>
                    <a:pt x="486546" y="242970"/>
                  </a:lnTo>
                  <a:lnTo>
                    <a:pt x="486546" y="121266"/>
                  </a:lnTo>
                  <a:lnTo>
                    <a:pt x="484686" y="107274"/>
                  </a:lnTo>
                  <a:lnTo>
                    <a:pt x="462219" y="72584"/>
                  </a:lnTo>
                  <a:lnTo>
                    <a:pt x="406342" y="37975"/>
                  </a:lnTo>
                  <a:lnTo>
                    <a:pt x="342863" y="14775"/>
                  </a:lnTo>
                  <a:lnTo>
                    <a:pt x="273682" y="166905"/>
                  </a:lnTo>
                  <a:lnTo>
                    <a:pt x="273682" y="1007"/>
                  </a:lnTo>
                  <a:lnTo>
                    <a:pt x="2280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59721" y="2499478"/>
              <a:ext cx="487045" cy="243840"/>
            </a:xfrm>
            <a:custGeom>
              <a:avLst/>
              <a:gdLst/>
              <a:ahLst/>
              <a:cxnLst/>
              <a:rect l="l" t="t" r="r" b="b"/>
              <a:pathLst>
                <a:path w="487045" h="243839">
                  <a:moveTo>
                    <a:pt x="462219" y="73022"/>
                  </a:moveTo>
                  <a:lnTo>
                    <a:pt x="406342" y="38412"/>
                  </a:lnTo>
                  <a:lnTo>
                    <a:pt x="343623" y="15213"/>
                  </a:lnTo>
                  <a:lnTo>
                    <a:pt x="342863" y="15213"/>
                  </a:lnTo>
                  <a:lnTo>
                    <a:pt x="273682" y="167342"/>
                  </a:lnTo>
                  <a:lnTo>
                    <a:pt x="273682" y="1445"/>
                  </a:lnTo>
                  <a:lnTo>
                    <a:pt x="266226" y="834"/>
                  </a:lnTo>
                  <a:lnTo>
                    <a:pt x="258677" y="380"/>
                  </a:lnTo>
                  <a:lnTo>
                    <a:pt x="251028" y="97"/>
                  </a:lnTo>
                  <a:lnTo>
                    <a:pt x="243273" y="0"/>
                  </a:lnTo>
                  <a:lnTo>
                    <a:pt x="235654" y="118"/>
                  </a:lnTo>
                  <a:lnTo>
                    <a:pt x="228044" y="437"/>
                  </a:lnTo>
                  <a:lnTo>
                    <a:pt x="220446" y="955"/>
                  </a:lnTo>
                  <a:lnTo>
                    <a:pt x="212864" y="1673"/>
                  </a:lnTo>
                  <a:lnTo>
                    <a:pt x="212864" y="167342"/>
                  </a:lnTo>
                  <a:lnTo>
                    <a:pt x="143683" y="15212"/>
                  </a:lnTo>
                  <a:lnTo>
                    <a:pt x="98746" y="31067"/>
                  </a:lnTo>
                  <a:lnTo>
                    <a:pt x="56789" y="52104"/>
                  </a:lnTo>
                  <a:lnTo>
                    <a:pt x="72905" y="68458"/>
                  </a:lnTo>
                  <a:lnTo>
                    <a:pt x="51011" y="90364"/>
                  </a:lnTo>
                  <a:lnTo>
                    <a:pt x="46678" y="94871"/>
                  </a:lnTo>
                  <a:lnTo>
                    <a:pt x="40684" y="97400"/>
                  </a:lnTo>
                  <a:lnTo>
                    <a:pt x="34438" y="97362"/>
                  </a:lnTo>
                  <a:lnTo>
                    <a:pt x="32613" y="97362"/>
                  </a:lnTo>
                  <a:lnTo>
                    <a:pt x="27140" y="102839"/>
                  </a:lnTo>
                  <a:lnTo>
                    <a:pt x="100426" y="176165"/>
                  </a:lnTo>
                  <a:lnTo>
                    <a:pt x="106631" y="185094"/>
                  </a:lnTo>
                  <a:lnTo>
                    <a:pt x="108854" y="195353"/>
                  </a:lnTo>
                  <a:lnTo>
                    <a:pt x="107071" y="205697"/>
                  </a:lnTo>
                  <a:lnTo>
                    <a:pt x="101256" y="214882"/>
                  </a:lnTo>
                  <a:lnTo>
                    <a:pt x="92332" y="221091"/>
                  </a:lnTo>
                  <a:lnTo>
                    <a:pt x="82079" y="223315"/>
                  </a:lnTo>
                  <a:lnTo>
                    <a:pt x="71740" y="221531"/>
                  </a:lnTo>
                  <a:lnTo>
                    <a:pt x="62560" y="215713"/>
                  </a:lnTo>
                  <a:lnTo>
                    <a:pt x="62275" y="215440"/>
                  </a:lnTo>
                  <a:lnTo>
                    <a:pt x="62003" y="215168"/>
                  </a:lnTo>
                  <a:lnTo>
                    <a:pt x="61730" y="214882"/>
                  </a:lnTo>
                  <a:lnTo>
                    <a:pt x="0" y="152814"/>
                  </a:lnTo>
                  <a:lnTo>
                    <a:pt x="0" y="243407"/>
                  </a:lnTo>
                  <a:lnTo>
                    <a:pt x="486546" y="243407"/>
                  </a:lnTo>
                  <a:lnTo>
                    <a:pt x="486546" y="121703"/>
                  </a:lnTo>
                  <a:lnTo>
                    <a:pt x="484686" y="107711"/>
                  </a:lnTo>
                  <a:lnTo>
                    <a:pt x="479859" y="94624"/>
                  </a:lnTo>
                  <a:lnTo>
                    <a:pt x="472293" y="82907"/>
                  </a:lnTo>
                  <a:lnTo>
                    <a:pt x="462219" y="73022"/>
                  </a:lnTo>
                  <a:close/>
                </a:path>
              </a:pathLst>
            </a:custGeom>
            <a:ln w="8873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29226" y="2181076"/>
              <a:ext cx="354965" cy="289560"/>
            </a:xfrm>
            <a:custGeom>
              <a:avLst/>
              <a:gdLst/>
              <a:ahLst/>
              <a:cxnLst/>
              <a:rect l="l" t="t" r="r" b="b"/>
              <a:pathLst>
                <a:path w="354965" h="289560">
                  <a:moveTo>
                    <a:pt x="217841" y="7"/>
                  </a:moveTo>
                  <a:lnTo>
                    <a:pt x="204985" y="2192"/>
                  </a:lnTo>
                  <a:lnTo>
                    <a:pt x="193476" y="7788"/>
                  </a:lnTo>
                  <a:lnTo>
                    <a:pt x="183968" y="16355"/>
                  </a:lnTo>
                  <a:lnTo>
                    <a:pt x="177112" y="27454"/>
                  </a:lnTo>
                  <a:lnTo>
                    <a:pt x="166740" y="12582"/>
                  </a:lnTo>
                  <a:lnTo>
                    <a:pt x="151990" y="3177"/>
                  </a:lnTo>
                  <a:lnTo>
                    <a:pt x="134795" y="0"/>
                  </a:lnTo>
                  <a:lnTo>
                    <a:pt x="117086" y="3811"/>
                  </a:lnTo>
                  <a:lnTo>
                    <a:pt x="105995" y="10678"/>
                  </a:lnTo>
                  <a:lnTo>
                    <a:pt x="97439" y="20196"/>
                  </a:lnTo>
                  <a:lnTo>
                    <a:pt x="91856" y="31711"/>
                  </a:lnTo>
                  <a:lnTo>
                    <a:pt x="89686" y="44569"/>
                  </a:lnTo>
                  <a:lnTo>
                    <a:pt x="90750" y="54229"/>
                  </a:lnTo>
                  <a:lnTo>
                    <a:pt x="73292" y="49401"/>
                  </a:lnTo>
                  <a:lnTo>
                    <a:pt x="29450" y="74323"/>
                  </a:lnTo>
                  <a:lnTo>
                    <a:pt x="24804" y="99972"/>
                  </a:lnTo>
                  <a:lnTo>
                    <a:pt x="28074" y="112594"/>
                  </a:lnTo>
                  <a:lnTo>
                    <a:pt x="34949" y="123980"/>
                  </a:lnTo>
                  <a:lnTo>
                    <a:pt x="18401" y="131350"/>
                  </a:lnTo>
                  <a:lnTo>
                    <a:pt x="6380" y="144057"/>
                  </a:lnTo>
                  <a:lnTo>
                    <a:pt x="0" y="160348"/>
                  </a:lnTo>
                  <a:lnTo>
                    <a:pt x="372" y="178468"/>
                  </a:lnTo>
                  <a:lnTo>
                    <a:pt x="3475" y="187656"/>
                  </a:lnTo>
                  <a:lnTo>
                    <a:pt x="8388" y="195896"/>
                  </a:lnTo>
                  <a:lnTo>
                    <a:pt x="14915" y="202927"/>
                  </a:lnTo>
                  <a:lnTo>
                    <a:pt x="22862" y="208488"/>
                  </a:lnTo>
                  <a:lnTo>
                    <a:pt x="11503" y="222603"/>
                  </a:lnTo>
                  <a:lnTo>
                    <a:pt x="6605" y="239399"/>
                  </a:lnTo>
                  <a:lnTo>
                    <a:pt x="8357" y="256808"/>
                  </a:lnTo>
                  <a:lnTo>
                    <a:pt x="16951" y="272763"/>
                  </a:lnTo>
                  <a:lnTo>
                    <a:pt x="31061" y="284128"/>
                  </a:lnTo>
                  <a:lnTo>
                    <a:pt x="47847" y="289028"/>
                  </a:lnTo>
                  <a:lnTo>
                    <a:pt x="65245" y="287273"/>
                  </a:lnTo>
                  <a:lnTo>
                    <a:pt x="81190" y="278671"/>
                  </a:lnTo>
                  <a:lnTo>
                    <a:pt x="87431" y="273479"/>
                  </a:lnTo>
                  <a:lnTo>
                    <a:pt x="92176" y="266710"/>
                  </a:lnTo>
                  <a:lnTo>
                    <a:pt x="94931" y="259071"/>
                  </a:lnTo>
                  <a:lnTo>
                    <a:pt x="134081" y="281462"/>
                  </a:lnTo>
                  <a:lnTo>
                    <a:pt x="177295" y="288052"/>
                  </a:lnTo>
                  <a:lnTo>
                    <a:pt x="220057" y="278972"/>
                  </a:lnTo>
                  <a:lnTo>
                    <a:pt x="257849" y="254355"/>
                  </a:lnTo>
                  <a:lnTo>
                    <a:pt x="265457" y="270803"/>
                  </a:lnTo>
                  <a:lnTo>
                    <a:pt x="278331" y="282643"/>
                  </a:lnTo>
                  <a:lnTo>
                    <a:pt x="294704" y="288789"/>
                  </a:lnTo>
                  <a:lnTo>
                    <a:pt x="312807" y="288154"/>
                  </a:lnTo>
                  <a:lnTo>
                    <a:pt x="329245" y="280539"/>
                  </a:lnTo>
                  <a:lnTo>
                    <a:pt x="341079" y="267657"/>
                  </a:lnTo>
                  <a:lnTo>
                    <a:pt x="347221" y="251277"/>
                  </a:lnTo>
                  <a:lnTo>
                    <a:pt x="346586" y="233165"/>
                  </a:lnTo>
                  <a:lnTo>
                    <a:pt x="344317" y="226193"/>
                  </a:lnTo>
                  <a:lnTo>
                    <a:pt x="340987" y="219714"/>
                  </a:lnTo>
                  <a:lnTo>
                    <a:pt x="336670" y="213849"/>
                  </a:lnTo>
                  <a:lnTo>
                    <a:pt x="331439" y="208717"/>
                  </a:lnTo>
                  <a:lnTo>
                    <a:pt x="331439" y="208260"/>
                  </a:lnTo>
                  <a:lnTo>
                    <a:pt x="345255" y="196542"/>
                  </a:lnTo>
                  <a:lnTo>
                    <a:pt x="353230" y="180973"/>
                  </a:lnTo>
                  <a:lnTo>
                    <a:pt x="354789" y="163546"/>
                  </a:lnTo>
                  <a:lnTo>
                    <a:pt x="349355" y="146255"/>
                  </a:lnTo>
                  <a:lnTo>
                    <a:pt x="343797" y="138308"/>
                  </a:lnTo>
                  <a:lnTo>
                    <a:pt x="336771" y="131778"/>
                  </a:lnTo>
                  <a:lnTo>
                    <a:pt x="328536" y="126861"/>
                  </a:lnTo>
                  <a:lnTo>
                    <a:pt x="319351" y="123752"/>
                  </a:lnTo>
                  <a:lnTo>
                    <a:pt x="327882" y="107764"/>
                  </a:lnTo>
                  <a:lnTo>
                    <a:pt x="313180" y="59503"/>
                  </a:lnTo>
                  <a:lnTo>
                    <a:pt x="289185" y="49355"/>
                  </a:lnTo>
                  <a:lnTo>
                    <a:pt x="276159" y="49783"/>
                  </a:lnTo>
                  <a:lnTo>
                    <a:pt x="263550" y="54001"/>
                  </a:lnTo>
                  <a:lnTo>
                    <a:pt x="264538" y="44569"/>
                  </a:lnTo>
                  <a:lnTo>
                    <a:pt x="260530" y="26883"/>
                  </a:lnTo>
                  <a:lnTo>
                    <a:pt x="250410" y="12614"/>
                  </a:lnTo>
                  <a:lnTo>
                    <a:pt x="235680" y="318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29226" y="2181076"/>
              <a:ext cx="354965" cy="289560"/>
            </a:xfrm>
            <a:custGeom>
              <a:avLst/>
              <a:gdLst/>
              <a:ahLst/>
              <a:cxnLst/>
              <a:rect l="l" t="t" r="r" b="b"/>
              <a:pathLst>
                <a:path w="354965" h="289560">
                  <a:moveTo>
                    <a:pt x="331439" y="208260"/>
                  </a:moveTo>
                  <a:lnTo>
                    <a:pt x="345255" y="196542"/>
                  </a:lnTo>
                  <a:lnTo>
                    <a:pt x="353230" y="180973"/>
                  </a:lnTo>
                  <a:lnTo>
                    <a:pt x="354789" y="163546"/>
                  </a:lnTo>
                  <a:lnTo>
                    <a:pt x="349355" y="146255"/>
                  </a:lnTo>
                  <a:lnTo>
                    <a:pt x="343797" y="138308"/>
                  </a:lnTo>
                  <a:lnTo>
                    <a:pt x="336771" y="131778"/>
                  </a:lnTo>
                  <a:lnTo>
                    <a:pt x="328536" y="126861"/>
                  </a:lnTo>
                  <a:lnTo>
                    <a:pt x="319351" y="123752"/>
                  </a:lnTo>
                  <a:lnTo>
                    <a:pt x="327882" y="107764"/>
                  </a:lnTo>
                  <a:lnTo>
                    <a:pt x="313180" y="59503"/>
                  </a:lnTo>
                  <a:lnTo>
                    <a:pt x="289185" y="49355"/>
                  </a:lnTo>
                  <a:lnTo>
                    <a:pt x="276159" y="49783"/>
                  </a:lnTo>
                  <a:lnTo>
                    <a:pt x="263550" y="54001"/>
                  </a:lnTo>
                  <a:lnTo>
                    <a:pt x="264177" y="50895"/>
                  </a:lnTo>
                  <a:lnTo>
                    <a:pt x="264507" y="47738"/>
                  </a:lnTo>
                  <a:lnTo>
                    <a:pt x="264538" y="44569"/>
                  </a:lnTo>
                  <a:lnTo>
                    <a:pt x="260530" y="26883"/>
                  </a:lnTo>
                  <a:lnTo>
                    <a:pt x="250410" y="12614"/>
                  </a:lnTo>
                  <a:lnTo>
                    <a:pt x="235680" y="3182"/>
                  </a:lnTo>
                  <a:lnTo>
                    <a:pt x="217841" y="7"/>
                  </a:lnTo>
                  <a:lnTo>
                    <a:pt x="204985" y="2192"/>
                  </a:lnTo>
                  <a:lnTo>
                    <a:pt x="193476" y="7788"/>
                  </a:lnTo>
                  <a:lnTo>
                    <a:pt x="183968" y="16355"/>
                  </a:lnTo>
                  <a:lnTo>
                    <a:pt x="177112" y="27454"/>
                  </a:lnTo>
                  <a:lnTo>
                    <a:pt x="166740" y="12582"/>
                  </a:lnTo>
                  <a:lnTo>
                    <a:pt x="151990" y="3177"/>
                  </a:lnTo>
                  <a:lnTo>
                    <a:pt x="134795" y="0"/>
                  </a:lnTo>
                  <a:lnTo>
                    <a:pt x="117086" y="3811"/>
                  </a:lnTo>
                  <a:lnTo>
                    <a:pt x="105995" y="10678"/>
                  </a:lnTo>
                  <a:lnTo>
                    <a:pt x="97439" y="20196"/>
                  </a:lnTo>
                  <a:lnTo>
                    <a:pt x="91856" y="31711"/>
                  </a:lnTo>
                  <a:lnTo>
                    <a:pt x="89686" y="44569"/>
                  </a:lnTo>
                  <a:lnTo>
                    <a:pt x="89686" y="47820"/>
                  </a:lnTo>
                  <a:lnTo>
                    <a:pt x="90047" y="51060"/>
                  </a:lnTo>
                  <a:lnTo>
                    <a:pt x="90750" y="54229"/>
                  </a:lnTo>
                  <a:lnTo>
                    <a:pt x="73292" y="49401"/>
                  </a:lnTo>
                  <a:lnTo>
                    <a:pt x="29450" y="74323"/>
                  </a:lnTo>
                  <a:lnTo>
                    <a:pt x="24804" y="99972"/>
                  </a:lnTo>
                  <a:lnTo>
                    <a:pt x="28074" y="112594"/>
                  </a:lnTo>
                  <a:lnTo>
                    <a:pt x="34949" y="123980"/>
                  </a:lnTo>
                  <a:lnTo>
                    <a:pt x="18401" y="131350"/>
                  </a:lnTo>
                  <a:lnTo>
                    <a:pt x="6380" y="144057"/>
                  </a:lnTo>
                  <a:lnTo>
                    <a:pt x="0" y="160348"/>
                  </a:lnTo>
                  <a:lnTo>
                    <a:pt x="372" y="178468"/>
                  </a:lnTo>
                  <a:lnTo>
                    <a:pt x="3475" y="187656"/>
                  </a:lnTo>
                  <a:lnTo>
                    <a:pt x="8388" y="195896"/>
                  </a:lnTo>
                  <a:lnTo>
                    <a:pt x="14915" y="202927"/>
                  </a:lnTo>
                  <a:lnTo>
                    <a:pt x="22862" y="208488"/>
                  </a:lnTo>
                  <a:lnTo>
                    <a:pt x="11503" y="222603"/>
                  </a:lnTo>
                  <a:lnTo>
                    <a:pt x="6605" y="239399"/>
                  </a:lnTo>
                  <a:lnTo>
                    <a:pt x="8357" y="256808"/>
                  </a:lnTo>
                  <a:lnTo>
                    <a:pt x="16951" y="272763"/>
                  </a:lnTo>
                  <a:lnTo>
                    <a:pt x="31061" y="284128"/>
                  </a:lnTo>
                  <a:lnTo>
                    <a:pt x="47847" y="289028"/>
                  </a:lnTo>
                  <a:lnTo>
                    <a:pt x="65245" y="287273"/>
                  </a:lnTo>
                  <a:lnTo>
                    <a:pt x="81190" y="278671"/>
                  </a:lnTo>
                  <a:lnTo>
                    <a:pt x="87431" y="273479"/>
                  </a:lnTo>
                  <a:lnTo>
                    <a:pt x="92176" y="266710"/>
                  </a:lnTo>
                  <a:lnTo>
                    <a:pt x="94931" y="259071"/>
                  </a:lnTo>
                  <a:lnTo>
                    <a:pt x="134081" y="281462"/>
                  </a:lnTo>
                  <a:lnTo>
                    <a:pt x="177295" y="288052"/>
                  </a:lnTo>
                  <a:lnTo>
                    <a:pt x="220057" y="278972"/>
                  </a:lnTo>
                  <a:lnTo>
                    <a:pt x="257849" y="254355"/>
                  </a:lnTo>
                  <a:lnTo>
                    <a:pt x="265457" y="270803"/>
                  </a:lnTo>
                  <a:lnTo>
                    <a:pt x="278331" y="282643"/>
                  </a:lnTo>
                  <a:lnTo>
                    <a:pt x="294704" y="288789"/>
                  </a:lnTo>
                  <a:lnTo>
                    <a:pt x="312807" y="288154"/>
                  </a:lnTo>
                  <a:lnTo>
                    <a:pt x="329245" y="280539"/>
                  </a:lnTo>
                  <a:lnTo>
                    <a:pt x="341079" y="267657"/>
                  </a:lnTo>
                  <a:lnTo>
                    <a:pt x="347221" y="251277"/>
                  </a:lnTo>
                  <a:lnTo>
                    <a:pt x="346586" y="233165"/>
                  </a:lnTo>
                  <a:lnTo>
                    <a:pt x="344317" y="226193"/>
                  </a:lnTo>
                  <a:lnTo>
                    <a:pt x="340987" y="219714"/>
                  </a:lnTo>
                  <a:lnTo>
                    <a:pt x="336670" y="213849"/>
                  </a:lnTo>
                  <a:lnTo>
                    <a:pt x="331439" y="208717"/>
                  </a:lnTo>
                  <a:close/>
                </a:path>
              </a:pathLst>
            </a:custGeom>
            <a:ln w="887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32700" y="2113749"/>
              <a:ext cx="738505" cy="738505"/>
            </a:xfrm>
            <a:custGeom>
              <a:avLst/>
              <a:gdLst/>
              <a:ahLst/>
              <a:cxnLst/>
              <a:rect l="l" t="t" r="r" b="b"/>
              <a:pathLst>
                <a:path w="738504" h="738505">
                  <a:moveTo>
                    <a:pt x="0" y="738162"/>
                  </a:moveTo>
                  <a:lnTo>
                    <a:pt x="738162" y="738162"/>
                  </a:lnTo>
                  <a:lnTo>
                    <a:pt x="738162" y="0"/>
                  </a:lnTo>
                  <a:lnTo>
                    <a:pt x="0" y="0"/>
                  </a:lnTo>
                  <a:lnTo>
                    <a:pt x="0" y="73816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97429" y="4065397"/>
              <a:ext cx="1273175" cy="1273175"/>
            </a:xfrm>
            <a:custGeom>
              <a:avLst/>
              <a:gdLst/>
              <a:ahLst/>
              <a:cxnLst/>
              <a:rect l="l" t="t" r="r" b="b"/>
              <a:pathLst>
                <a:path w="1273175" h="1273175">
                  <a:moveTo>
                    <a:pt x="636269" y="0"/>
                  </a:moveTo>
                  <a:lnTo>
                    <a:pt x="588783" y="1745"/>
                  </a:lnTo>
                  <a:lnTo>
                    <a:pt x="542245" y="6898"/>
                  </a:lnTo>
                  <a:lnTo>
                    <a:pt x="496777" y="15337"/>
                  </a:lnTo>
                  <a:lnTo>
                    <a:pt x="452504" y="26939"/>
                  </a:lnTo>
                  <a:lnTo>
                    <a:pt x="409547" y="41580"/>
                  </a:lnTo>
                  <a:lnTo>
                    <a:pt x="368031" y="59138"/>
                  </a:lnTo>
                  <a:lnTo>
                    <a:pt x="328078" y="79489"/>
                  </a:lnTo>
                  <a:lnTo>
                    <a:pt x="289811" y="102511"/>
                  </a:lnTo>
                  <a:lnTo>
                    <a:pt x="253353" y="128081"/>
                  </a:lnTo>
                  <a:lnTo>
                    <a:pt x="218827" y="156075"/>
                  </a:lnTo>
                  <a:lnTo>
                    <a:pt x="186356" y="186372"/>
                  </a:lnTo>
                  <a:lnTo>
                    <a:pt x="156064" y="218848"/>
                  </a:lnTo>
                  <a:lnTo>
                    <a:pt x="128072" y="253379"/>
                  </a:lnTo>
                  <a:lnTo>
                    <a:pt x="102505" y="289844"/>
                  </a:lnTo>
                  <a:lnTo>
                    <a:pt x="79485" y="328118"/>
                  </a:lnTo>
                  <a:lnTo>
                    <a:pt x="59135" y="368080"/>
                  </a:lnTo>
                  <a:lnTo>
                    <a:pt x="41578" y="409606"/>
                  </a:lnTo>
                  <a:lnTo>
                    <a:pt x="26938" y="452573"/>
                  </a:lnTo>
                  <a:lnTo>
                    <a:pt x="15337" y="496859"/>
                  </a:lnTo>
                  <a:lnTo>
                    <a:pt x="6898" y="542340"/>
                  </a:lnTo>
                  <a:lnTo>
                    <a:pt x="1745" y="588894"/>
                  </a:lnTo>
                  <a:lnTo>
                    <a:pt x="0" y="636396"/>
                  </a:lnTo>
                  <a:lnTo>
                    <a:pt x="1745" y="683883"/>
                  </a:lnTo>
                  <a:lnTo>
                    <a:pt x="6898" y="730421"/>
                  </a:lnTo>
                  <a:lnTo>
                    <a:pt x="15337" y="775889"/>
                  </a:lnTo>
                  <a:lnTo>
                    <a:pt x="26938" y="820162"/>
                  </a:lnTo>
                  <a:lnTo>
                    <a:pt x="41578" y="863119"/>
                  </a:lnTo>
                  <a:lnTo>
                    <a:pt x="59135" y="904635"/>
                  </a:lnTo>
                  <a:lnTo>
                    <a:pt x="79485" y="944588"/>
                  </a:lnTo>
                  <a:lnTo>
                    <a:pt x="102505" y="982855"/>
                  </a:lnTo>
                  <a:lnTo>
                    <a:pt x="128072" y="1019313"/>
                  </a:lnTo>
                  <a:lnTo>
                    <a:pt x="156064" y="1053839"/>
                  </a:lnTo>
                  <a:lnTo>
                    <a:pt x="186356" y="1086310"/>
                  </a:lnTo>
                  <a:lnTo>
                    <a:pt x="218827" y="1116602"/>
                  </a:lnTo>
                  <a:lnTo>
                    <a:pt x="253353" y="1144594"/>
                  </a:lnTo>
                  <a:lnTo>
                    <a:pt x="289811" y="1170161"/>
                  </a:lnTo>
                  <a:lnTo>
                    <a:pt x="328078" y="1193181"/>
                  </a:lnTo>
                  <a:lnTo>
                    <a:pt x="368031" y="1213531"/>
                  </a:lnTo>
                  <a:lnTo>
                    <a:pt x="409547" y="1231088"/>
                  </a:lnTo>
                  <a:lnTo>
                    <a:pt x="452504" y="1245728"/>
                  </a:lnTo>
                  <a:lnTo>
                    <a:pt x="496777" y="1257329"/>
                  </a:lnTo>
                  <a:lnTo>
                    <a:pt x="542245" y="1265768"/>
                  </a:lnTo>
                  <a:lnTo>
                    <a:pt x="588783" y="1270921"/>
                  </a:lnTo>
                  <a:lnTo>
                    <a:pt x="636269" y="1272666"/>
                  </a:lnTo>
                  <a:lnTo>
                    <a:pt x="683772" y="1270921"/>
                  </a:lnTo>
                  <a:lnTo>
                    <a:pt x="730326" y="1265768"/>
                  </a:lnTo>
                  <a:lnTo>
                    <a:pt x="775807" y="1257329"/>
                  </a:lnTo>
                  <a:lnTo>
                    <a:pt x="820093" y="1245728"/>
                  </a:lnTo>
                  <a:lnTo>
                    <a:pt x="863060" y="1231088"/>
                  </a:lnTo>
                  <a:lnTo>
                    <a:pt x="904586" y="1213531"/>
                  </a:lnTo>
                  <a:lnTo>
                    <a:pt x="944548" y="1193181"/>
                  </a:lnTo>
                  <a:lnTo>
                    <a:pt x="982822" y="1170161"/>
                  </a:lnTo>
                  <a:lnTo>
                    <a:pt x="1019287" y="1144594"/>
                  </a:lnTo>
                  <a:lnTo>
                    <a:pt x="1053818" y="1116602"/>
                  </a:lnTo>
                  <a:lnTo>
                    <a:pt x="1086294" y="1086310"/>
                  </a:lnTo>
                  <a:lnTo>
                    <a:pt x="1116591" y="1053839"/>
                  </a:lnTo>
                  <a:lnTo>
                    <a:pt x="1144585" y="1019313"/>
                  </a:lnTo>
                  <a:lnTo>
                    <a:pt x="1170155" y="982855"/>
                  </a:lnTo>
                  <a:lnTo>
                    <a:pt x="1193177" y="944588"/>
                  </a:lnTo>
                  <a:lnTo>
                    <a:pt x="1213528" y="904635"/>
                  </a:lnTo>
                  <a:lnTo>
                    <a:pt x="1231086" y="863119"/>
                  </a:lnTo>
                  <a:lnTo>
                    <a:pt x="1245727" y="820162"/>
                  </a:lnTo>
                  <a:lnTo>
                    <a:pt x="1257329" y="775889"/>
                  </a:lnTo>
                  <a:lnTo>
                    <a:pt x="1265768" y="730421"/>
                  </a:lnTo>
                  <a:lnTo>
                    <a:pt x="1270921" y="683883"/>
                  </a:lnTo>
                  <a:lnTo>
                    <a:pt x="1272667" y="636396"/>
                  </a:lnTo>
                  <a:lnTo>
                    <a:pt x="1270921" y="588894"/>
                  </a:lnTo>
                  <a:lnTo>
                    <a:pt x="1265768" y="542340"/>
                  </a:lnTo>
                  <a:lnTo>
                    <a:pt x="1257329" y="496859"/>
                  </a:lnTo>
                  <a:lnTo>
                    <a:pt x="1245727" y="452573"/>
                  </a:lnTo>
                  <a:lnTo>
                    <a:pt x="1231086" y="409606"/>
                  </a:lnTo>
                  <a:lnTo>
                    <a:pt x="1213528" y="368080"/>
                  </a:lnTo>
                  <a:lnTo>
                    <a:pt x="1193177" y="328118"/>
                  </a:lnTo>
                  <a:lnTo>
                    <a:pt x="1170155" y="289844"/>
                  </a:lnTo>
                  <a:lnTo>
                    <a:pt x="1144585" y="253379"/>
                  </a:lnTo>
                  <a:lnTo>
                    <a:pt x="1116591" y="218848"/>
                  </a:lnTo>
                  <a:lnTo>
                    <a:pt x="1086294" y="186372"/>
                  </a:lnTo>
                  <a:lnTo>
                    <a:pt x="1053818" y="156075"/>
                  </a:lnTo>
                  <a:lnTo>
                    <a:pt x="1019287" y="128081"/>
                  </a:lnTo>
                  <a:lnTo>
                    <a:pt x="982822" y="102511"/>
                  </a:lnTo>
                  <a:lnTo>
                    <a:pt x="944548" y="79489"/>
                  </a:lnTo>
                  <a:lnTo>
                    <a:pt x="904586" y="59138"/>
                  </a:lnTo>
                  <a:lnTo>
                    <a:pt x="863060" y="41580"/>
                  </a:lnTo>
                  <a:lnTo>
                    <a:pt x="820093" y="26939"/>
                  </a:lnTo>
                  <a:lnTo>
                    <a:pt x="775807" y="15337"/>
                  </a:lnTo>
                  <a:lnTo>
                    <a:pt x="730326" y="6898"/>
                  </a:lnTo>
                  <a:lnTo>
                    <a:pt x="683772" y="1745"/>
                  </a:lnTo>
                  <a:lnTo>
                    <a:pt x="636269" y="0"/>
                  </a:lnTo>
                  <a:close/>
                </a:path>
              </a:pathLst>
            </a:custGeom>
            <a:solidFill>
              <a:srgbClr val="F8D6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30841" y="4916191"/>
              <a:ext cx="304165" cy="91440"/>
            </a:xfrm>
            <a:custGeom>
              <a:avLst/>
              <a:gdLst/>
              <a:ahLst/>
              <a:cxnLst/>
              <a:rect l="l" t="t" r="r" b="b"/>
              <a:pathLst>
                <a:path w="304164" h="91439">
                  <a:moveTo>
                    <a:pt x="258478" y="0"/>
                  </a:moveTo>
                  <a:lnTo>
                    <a:pt x="45613" y="0"/>
                  </a:lnTo>
                  <a:lnTo>
                    <a:pt x="45613" y="30425"/>
                  </a:lnTo>
                  <a:lnTo>
                    <a:pt x="30409" y="30425"/>
                  </a:lnTo>
                  <a:lnTo>
                    <a:pt x="18601" y="32826"/>
                  </a:lnTo>
                  <a:lnTo>
                    <a:pt x="8932" y="39363"/>
                  </a:lnTo>
                  <a:lnTo>
                    <a:pt x="2399" y="49038"/>
                  </a:lnTo>
                  <a:lnTo>
                    <a:pt x="0" y="60851"/>
                  </a:lnTo>
                  <a:lnTo>
                    <a:pt x="2399" y="72665"/>
                  </a:lnTo>
                  <a:lnTo>
                    <a:pt x="8932" y="82340"/>
                  </a:lnTo>
                  <a:lnTo>
                    <a:pt x="18601" y="88876"/>
                  </a:lnTo>
                  <a:lnTo>
                    <a:pt x="30409" y="91277"/>
                  </a:lnTo>
                  <a:lnTo>
                    <a:pt x="273682" y="91277"/>
                  </a:lnTo>
                  <a:lnTo>
                    <a:pt x="285489" y="88876"/>
                  </a:lnTo>
                  <a:lnTo>
                    <a:pt x="295159" y="82340"/>
                  </a:lnTo>
                  <a:lnTo>
                    <a:pt x="301692" y="72665"/>
                  </a:lnTo>
                  <a:lnTo>
                    <a:pt x="304091" y="60851"/>
                  </a:lnTo>
                  <a:lnTo>
                    <a:pt x="301692" y="49038"/>
                  </a:lnTo>
                  <a:lnTo>
                    <a:pt x="295159" y="39363"/>
                  </a:lnTo>
                  <a:lnTo>
                    <a:pt x="285489" y="32826"/>
                  </a:lnTo>
                  <a:lnTo>
                    <a:pt x="273682" y="30425"/>
                  </a:lnTo>
                  <a:lnTo>
                    <a:pt x="258478" y="30425"/>
                  </a:lnTo>
                  <a:lnTo>
                    <a:pt x="25847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30841" y="4916191"/>
              <a:ext cx="304165" cy="91440"/>
            </a:xfrm>
            <a:custGeom>
              <a:avLst/>
              <a:gdLst/>
              <a:ahLst/>
              <a:cxnLst/>
              <a:rect l="l" t="t" r="r" b="b"/>
              <a:pathLst>
                <a:path w="304164" h="91439">
                  <a:moveTo>
                    <a:pt x="273682" y="30425"/>
                  </a:moveTo>
                  <a:lnTo>
                    <a:pt x="258478" y="30425"/>
                  </a:lnTo>
                  <a:lnTo>
                    <a:pt x="258478" y="0"/>
                  </a:lnTo>
                  <a:lnTo>
                    <a:pt x="45613" y="0"/>
                  </a:lnTo>
                  <a:lnTo>
                    <a:pt x="45613" y="30425"/>
                  </a:lnTo>
                  <a:lnTo>
                    <a:pt x="30409" y="30425"/>
                  </a:lnTo>
                  <a:lnTo>
                    <a:pt x="18601" y="32826"/>
                  </a:lnTo>
                  <a:lnTo>
                    <a:pt x="8932" y="39363"/>
                  </a:lnTo>
                  <a:lnTo>
                    <a:pt x="2399" y="49038"/>
                  </a:lnTo>
                  <a:lnTo>
                    <a:pt x="0" y="60851"/>
                  </a:lnTo>
                  <a:lnTo>
                    <a:pt x="2399" y="72665"/>
                  </a:lnTo>
                  <a:lnTo>
                    <a:pt x="8932" y="82340"/>
                  </a:lnTo>
                  <a:lnTo>
                    <a:pt x="18601" y="88876"/>
                  </a:lnTo>
                  <a:lnTo>
                    <a:pt x="30409" y="91277"/>
                  </a:lnTo>
                  <a:lnTo>
                    <a:pt x="273682" y="91277"/>
                  </a:lnTo>
                  <a:lnTo>
                    <a:pt x="285489" y="88876"/>
                  </a:lnTo>
                  <a:lnTo>
                    <a:pt x="295159" y="82340"/>
                  </a:lnTo>
                  <a:lnTo>
                    <a:pt x="301692" y="72665"/>
                  </a:lnTo>
                  <a:lnTo>
                    <a:pt x="304091" y="60851"/>
                  </a:lnTo>
                  <a:lnTo>
                    <a:pt x="301692" y="49038"/>
                  </a:lnTo>
                  <a:lnTo>
                    <a:pt x="295159" y="39363"/>
                  </a:lnTo>
                  <a:lnTo>
                    <a:pt x="285489" y="32826"/>
                  </a:lnTo>
                  <a:lnTo>
                    <a:pt x="273682" y="30425"/>
                  </a:lnTo>
                  <a:close/>
                </a:path>
              </a:pathLst>
            </a:custGeom>
            <a:ln w="8873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7632" y="4631836"/>
              <a:ext cx="197408" cy="1975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54824" y="4394514"/>
              <a:ext cx="197408" cy="19751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798091" y="4475015"/>
              <a:ext cx="443230" cy="428625"/>
            </a:xfrm>
            <a:custGeom>
              <a:avLst/>
              <a:gdLst/>
              <a:ahLst/>
              <a:cxnLst/>
              <a:rect l="l" t="t" r="r" b="b"/>
              <a:pathLst>
                <a:path w="443230" h="428625">
                  <a:moveTo>
                    <a:pt x="152045" y="0"/>
                  </a:moveTo>
                  <a:lnTo>
                    <a:pt x="0" y="152129"/>
                  </a:lnTo>
                  <a:lnTo>
                    <a:pt x="121636" y="273833"/>
                  </a:lnTo>
                  <a:lnTo>
                    <a:pt x="182455" y="212981"/>
                  </a:lnTo>
                  <a:lnTo>
                    <a:pt x="387717" y="418356"/>
                  </a:lnTo>
                  <a:lnTo>
                    <a:pt x="398479" y="425630"/>
                  </a:lnTo>
                  <a:lnTo>
                    <a:pt x="410523" y="428054"/>
                  </a:lnTo>
                  <a:lnTo>
                    <a:pt x="422568" y="425630"/>
                  </a:lnTo>
                  <a:lnTo>
                    <a:pt x="433330" y="418356"/>
                  </a:lnTo>
                  <a:lnTo>
                    <a:pt x="440600" y="407588"/>
                  </a:lnTo>
                  <a:lnTo>
                    <a:pt x="443023" y="395536"/>
                  </a:lnTo>
                  <a:lnTo>
                    <a:pt x="440600" y="383485"/>
                  </a:lnTo>
                  <a:lnTo>
                    <a:pt x="433330" y="372717"/>
                  </a:lnTo>
                  <a:lnTo>
                    <a:pt x="228068" y="167342"/>
                  </a:lnTo>
                  <a:lnTo>
                    <a:pt x="273682" y="121703"/>
                  </a:lnTo>
                  <a:lnTo>
                    <a:pt x="15204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798091" y="4475015"/>
              <a:ext cx="443230" cy="428625"/>
            </a:xfrm>
            <a:custGeom>
              <a:avLst/>
              <a:gdLst/>
              <a:ahLst/>
              <a:cxnLst/>
              <a:rect l="l" t="t" r="r" b="b"/>
              <a:pathLst>
                <a:path w="443230" h="428625">
                  <a:moveTo>
                    <a:pt x="433330" y="372717"/>
                  </a:moveTo>
                  <a:lnTo>
                    <a:pt x="228068" y="167342"/>
                  </a:lnTo>
                  <a:lnTo>
                    <a:pt x="273682" y="121703"/>
                  </a:lnTo>
                  <a:lnTo>
                    <a:pt x="152045" y="0"/>
                  </a:lnTo>
                  <a:lnTo>
                    <a:pt x="0" y="152129"/>
                  </a:lnTo>
                  <a:lnTo>
                    <a:pt x="121636" y="273833"/>
                  </a:lnTo>
                  <a:lnTo>
                    <a:pt x="182455" y="212981"/>
                  </a:lnTo>
                  <a:lnTo>
                    <a:pt x="387717" y="418356"/>
                  </a:lnTo>
                  <a:lnTo>
                    <a:pt x="398479" y="425630"/>
                  </a:lnTo>
                  <a:lnTo>
                    <a:pt x="410523" y="428054"/>
                  </a:lnTo>
                  <a:lnTo>
                    <a:pt x="422568" y="425630"/>
                  </a:lnTo>
                  <a:lnTo>
                    <a:pt x="433330" y="418356"/>
                  </a:lnTo>
                  <a:lnTo>
                    <a:pt x="440600" y="407588"/>
                  </a:lnTo>
                  <a:lnTo>
                    <a:pt x="443023" y="395536"/>
                  </a:lnTo>
                  <a:lnTo>
                    <a:pt x="440600" y="383485"/>
                  </a:lnTo>
                  <a:lnTo>
                    <a:pt x="433330" y="372717"/>
                  </a:lnTo>
                  <a:close/>
                </a:path>
              </a:pathLst>
            </a:custGeom>
            <a:ln w="8871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64637" y="4332693"/>
              <a:ext cx="738505" cy="738505"/>
            </a:xfrm>
            <a:custGeom>
              <a:avLst/>
              <a:gdLst/>
              <a:ahLst/>
              <a:cxnLst/>
              <a:rect l="l" t="t" r="r" b="b"/>
              <a:pathLst>
                <a:path w="738504" h="738504">
                  <a:moveTo>
                    <a:pt x="0" y="738162"/>
                  </a:moveTo>
                  <a:lnTo>
                    <a:pt x="738162" y="738162"/>
                  </a:lnTo>
                  <a:lnTo>
                    <a:pt x="738162" y="0"/>
                  </a:lnTo>
                  <a:lnTo>
                    <a:pt x="0" y="0"/>
                  </a:lnTo>
                  <a:lnTo>
                    <a:pt x="0" y="73816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65491" y="4065397"/>
              <a:ext cx="1273175" cy="1273175"/>
            </a:xfrm>
            <a:custGeom>
              <a:avLst/>
              <a:gdLst/>
              <a:ahLst/>
              <a:cxnLst/>
              <a:rect l="l" t="t" r="r" b="b"/>
              <a:pathLst>
                <a:path w="1273175" h="1273175">
                  <a:moveTo>
                    <a:pt x="636269" y="0"/>
                  </a:moveTo>
                  <a:lnTo>
                    <a:pt x="588783" y="1745"/>
                  </a:lnTo>
                  <a:lnTo>
                    <a:pt x="542245" y="6898"/>
                  </a:lnTo>
                  <a:lnTo>
                    <a:pt x="496777" y="15337"/>
                  </a:lnTo>
                  <a:lnTo>
                    <a:pt x="452504" y="26939"/>
                  </a:lnTo>
                  <a:lnTo>
                    <a:pt x="409547" y="41580"/>
                  </a:lnTo>
                  <a:lnTo>
                    <a:pt x="368031" y="59138"/>
                  </a:lnTo>
                  <a:lnTo>
                    <a:pt x="328078" y="79489"/>
                  </a:lnTo>
                  <a:lnTo>
                    <a:pt x="289811" y="102511"/>
                  </a:lnTo>
                  <a:lnTo>
                    <a:pt x="253353" y="128081"/>
                  </a:lnTo>
                  <a:lnTo>
                    <a:pt x="218827" y="156075"/>
                  </a:lnTo>
                  <a:lnTo>
                    <a:pt x="186356" y="186372"/>
                  </a:lnTo>
                  <a:lnTo>
                    <a:pt x="156064" y="218848"/>
                  </a:lnTo>
                  <a:lnTo>
                    <a:pt x="128072" y="253379"/>
                  </a:lnTo>
                  <a:lnTo>
                    <a:pt x="102505" y="289844"/>
                  </a:lnTo>
                  <a:lnTo>
                    <a:pt x="79485" y="328118"/>
                  </a:lnTo>
                  <a:lnTo>
                    <a:pt x="59135" y="368080"/>
                  </a:lnTo>
                  <a:lnTo>
                    <a:pt x="41578" y="409606"/>
                  </a:lnTo>
                  <a:lnTo>
                    <a:pt x="26938" y="452573"/>
                  </a:lnTo>
                  <a:lnTo>
                    <a:pt x="15337" y="496859"/>
                  </a:lnTo>
                  <a:lnTo>
                    <a:pt x="6898" y="542340"/>
                  </a:lnTo>
                  <a:lnTo>
                    <a:pt x="1745" y="588894"/>
                  </a:lnTo>
                  <a:lnTo>
                    <a:pt x="0" y="636396"/>
                  </a:lnTo>
                  <a:lnTo>
                    <a:pt x="1745" y="683883"/>
                  </a:lnTo>
                  <a:lnTo>
                    <a:pt x="6898" y="730421"/>
                  </a:lnTo>
                  <a:lnTo>
                    <a:pt x="15337" y="775889"/>
                  </a:lnTo>
                  <a:lnTo>
                    <a:pt x="26938" y="820162"/>
                  </a:lnTo>
                  <a:lnTo>
                    <a:pt x="41578" y="863119"/>
                  </a:lnTo>
                  <a:lnTo>
                    <a:pt x="59135" y="904635"/>
                  </a:lnTo>
                  <a:lnTo>
                    <a:pt x="79485" y="944588"/>
                  </a:lnTo>
                  <a:lnTo>
                    <a:pt x="102505" y="982855"/>
                  </a:lnTo>
                  <a:lnTo>
                    <a:pt x="128072" y="1019313"/>
                  </a:lnTo>
                  <a:lnTo>
                    <a:pt x="156064" y="1053839"/>
                  </a:lnTo>
                  <a:lnTo>
                    <a:pt x="186356" y="1086310"/>
                  </a:lnTo>
                  <a:lnTo>
                    <a:pt x="218827" y="1116602"/>
                  </a:lnTo>
                  <a:lnTo>
                    <a:pt x="253353" y="1144594"/>
                  </a:lnTo>
                  <a:lnTo>
                    <a:pt x="289811" y="1170161"/>
                  </a:lnTo>
                  <a:lnTo>
                    <a:pt x="328078" y="1193181"/>
                  </a:lnTo>
                  <a:lnTo>
                    <a:pt x="368031" y="1213531"/>
                  </a:lnTo>
                  <a:lnTo>
                    <a:pt x="409547" y="1231088"/>
                  </a:lnTo>
                  <a:lnTo>
                    <a:pt x="452504" y="1245728"/>
                  </a:lnTo>
                  <a:lnTo>
                    <a:pt x="496777" y="1257329"/>
                  </a:lnTo>
                  <a:lnTo>
                    <a:pt x="542245" y="1265768"/>
                  </a:lnTo>
                  <a:lnTo>
                    <a:pt x="588783" y="1270921"/>
                  </a:lnTo>
                  <a:lnTo>
                    <a:pt x="636269" y="1272666"/>
                  </a:lnTo>
                  <a:lnTo>
                    <a:pt x="683772" y="1270921"/>
                  </a:lnTo>
                  <a:lnTo>
                    <a:pt x="730326" y="1265768"/>
                  </a:lnTo>
                  <a:lnTo>
                    <a:pt x="775807" y="1257329"/>
                  </a:lnTo>
                  <a:lnTo>
                    <a:pt x="820093" y="1245728"/>
                  </a:lnTo>
                  <a:lnTo>
                    <a:pt x="863060" y="1231088"/>
                  </a:lnTo>
                  <a:lnTo>
                    <a:pt x="904586" y="1213531"/>
                  </a:lnTo>
                  <a:lnTo>
                    <a:pt x="944548" y="1193181"/>
                  </a:lnTo>
                  <a:lnTo>
                    <a:pt x="982822" y="1170161"/>
                  </a:lnTo>
                  <a:lnTo>
                    <a:pt x="1019287" y="1144594"/>
                  </a:lnTo>
                  <a:lnTo>
                    <a:pt x="1053818" y="1116602"/>
                  </a:lnTo>
                  <a:lnTo>
                    <a:pt x="1086294" y="1086310"/>
                  </a:lnTo>
                  <a:lnTo>
                    <a:pt x="1116591" y="1053839"/>
                  </a:lnTo>
                  <a:lnTo>
                    <a:pt x="1144585" y="1019313"/>
                  </a:lnTo>
                  <a:lnTo>
                    <a:pt x="1170155" y="982855"/>
                  </a:lnTo>
                  <a:lnTo>
                    <a:pt x="1193177" y="944588"/>
                  </a:lnTo>
                  <a:lnTo>
                    <a:pt x="1213528" y="904635"/>
                  </a:lnTo>
                  <a:lnTo>
                    <a:pt x="1231086" y="863119"/>
                  </a:lnTo>
                  <a:lnTo>
                    <a:pt x="1245727" y="820162"/>
                  </a:lnTo>
                  <a:lnTo>
                    <a:pt x="1257329" y="775889"/>
                  </a:lnTo>
                  <a:lnTo>
                    <a:pt x="1265768" y="730421"/>
                  </a:lnTo>
                  <a:lnTo>
                    <a:pt x="1270921" y="683883"/>
                  </a:lnTo>
                  <a:lnTo>
                    <a:pt x="1272666" y="636396"/>
                  </a:lnTo>
                  <a:lnTo>
                    <a:pt x="1270921" y="588894"/>
                  </a:lnTo>
                  <a:lnTo>
                    <a:pt x="1265768" y="542340"/>
                  </a:lnTo>
                  <a:lnTo>
                    <a:pt x="1257329" y="496859"/>
                  </a:lnTo>
                  <a:lnTo>
                    <a:pt x="1245727" y="452573"/>
                  </a:lnTo>
                  <a:lnTo>
                    <a:pt x="1231086" y="409606"/>
                  </a:lnTo>
                  <a:lnTo>
                    <a:pt x="1213528" y="368080"/>
                  </a:lnTo>
                  <a:lnTo>
                    <a:pt x="1193177" y="328118"/>
                  </a:lnTo>
                  <a:lnTo>
                    <a:pt x="1170155" y="289844"/>
                  </a:lnTo>
                  <a:lnTo>
                    <a:pt x="1144585" y="253379"/>
                  </a:lnTo>
                  <a:lnTo>
                    <a:pt x="1116591" y="218848"/>
                  </a:lnTo>
                  <a:lnTo>
                    <a:pt x="1086294" y="186372"/>
                  </a:lnTo>
                  <a:lnTo>
                    <a:pt x="1053818" y="156075"/>
                  </a:lnTo>
                  <a:lnTo>
                    <a:pt x="1019287" y="128081"/>
                  </a:lnTo>
                  <a:lnTo>
                    <a:pt x="982822" y="102511"/>
                  </a:lnTo>
                  <a:lnTo>
                    <a:pt x="944548" y="79489"/>
                  </a:lnTo>
                  <a:lnTo>
                    <a:pt x="904586" y="59138"/>
                  </a:lnTo>
                  <a:lnTo>
                    <a:pt x="863060" y="41580"/>
                  </a:lnTo>
                  <a:lnTo>
                    <a:pt x="820093" y="26939"/>
                  </a:lnTo>
                  <a:lnTo>
                    <a:pt x="775807" y="15337"/>
                  </a:lnTo>
                  <a:lnTo>
                    <a:pt x="730326" y="6898"/>
                  </a:lnTo>
                  <a:lnTo>
                    <a:pt x="683772" y="1745"/>
                  </a:lnTo>
                  <a:lnTo>
                    <a:pt x="636269" y="0"/>
                  </a:lnTo>
                  <a:close/>
                </a:path>
              </a:pathLst>
            </a:custGeom>
            <a:solidFill>
              <a:srgbClr val="F8D6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59721" y="4728919"/>
              <a:ext cx="188595" cy="233045"/>
            </a:xfrm>
            <a:custGeom>
              <a:avLst/>
              <a:gdLst/>
              <a:ahLst/>
              <a:cxnLst/>
              <a:rect l="l" t="t" r="r" b="b"/>
              <a:pathLst>
                <a:path w="188595" h="233045">
                  <a:moveTo>
                    <a:pt x="161700" y="0"/>
                  </a:moveTo>
                  <a:lnTo>
                    <a:pt x="111515" y="15349"/>
                  </a:lnTo>
                  <a:lnTo>
                    <a:pt x="52057" y="44332"/>
                  </a:lnTo>
                  <a:lnTo>
                    <a:pt x="14253" y="72410"/>
                  </a:lnTo>
                  <a:lnTo>
                    <a:pt x="0" y="111206"/>
                  </a:lnTo>
                  <a:lnTo>
                    <a:pt x="0" y="232910"/>
                  </a:lnTo>
                  <a:lnTo>
                    <a:pt x="188308" y="232910"/>
                  </a:lnTo>
                  <a:lnTo>
                    <a:pt x="1617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759721" y="4728919"/>
              <a:ext cx="188595" cy="233045"/>
            </a:xfrm>
            <a:custGeom>
              <a:avLst/>
              <a:gdLst/>
              <a:ahLst/>
              <a:cxnLst/>
              <a:rect l="l" t="t" r="r" b="b"/>
              <a:pathLst>
                <a:path w="188595" h="233045">
                  <a:moveTo>
                    <a:pt x="161700" y="0"/>
                  </a:moveTo>
                  <a:lnTo>
                    <a:pt x="111515" y="15349"/>
                  </a:lnTo>
                  <a:lnTo>
                    <a:pt x="52057" y="44332"/>
                  </a:lnTo>
                  <a:lnTo>
                    <a:pt x="14253" y="72410"/>
                  </a:lnTo>
                  <a:lnTo>
                    <a:pt x="0" y="111206"/>
                  </a:lnTo>
                  <a:lnTo>
                    <a:pt x="0" y="232910"/>
                  </a:lnTo>
                  <a:lnTo>
                    <a:pt x="188308" y="232910"/>
                  </a:lnTo>
                  <a:lnTo>
                    <a:pt x="161700" y="0"/>
                  </a:lnTo>
                  <a:close/>
                </a:path>
              </a:pathLst>
            </a:custGeom>
            <a:ln w="8871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881357" y="4452195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121636" y="0"/>
                  </a:moveTo>
                  <a:lnTo>
                    <a:pt x="74289" y="9563"/>
                  </a:lnTo>
                  <a:lnTo>
                    <a:pt x="35626" y="35645"/>
                  </a:lnTo>
                  <a:lnTo>
                    <a:pt x="9558" y="74330"/>
                  </a:lnTo>
                  <a:lnTo>
                    <a:pt x="0" y="121703"/>
                  </a:lnTo>
                  <a:lnTo>
                    <a:pt x="9558" y="169076"/>
                  </a:lnTo>
                  <a:lnTo>
                    <a:pt x="35626" y="207761"/>
                  </a:lnTo>
                  <a:lnTo>
                    <a:pt x="74289" y="233843"/>
                  </a:lnTo>
                  <a:lnTo>
                    <a:pt x="121636" y="243407"/>
                  </a:lnTo>
                  <a:lnTo>
                    <a:pt x="168983" y="233843"/>
                  </a:lnTo>
                  <a:lnTo>
                    <a:pt x="207647" y="207761"/>
                  </a:lnTo>
                  <a:lnTo>
                    <a:pt x="233714" y="169076"/>
                  </a:lnTo>
                  <a:lnTo>
                    <a:pt x="243273" y="121703"/>
                  </a:lnTo>
                  <a:lnTo>
                    <a:pt x="233714" y="74330"/>
                  </a:lnTo>
                  <a:lnTo>
                    <a:pt x="207647" y="35645"/>
                  </a:lnTo>
                  <a:lnTo>
                    <a:pt x="168983" y="9563"/>
                  </a:lnTo>
                  <a:lnTo>
                    <a:pt x="1216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881357" y="4452195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243273" y="121703"/>
                  </a:moveTo>
                  <a:lnTo>
                    <a:pt x="233714" y="169076"/>
                  </a:lnTo>
                  <a:lnTo>
                    <a:pt x="207647" y="207761"/>
                  </a:lnTo>
                  <a:lnTo>
                    <a:pt x="168983" y="233843"/>
                  </a:lnTo>
                  <a:lnTo>
                    <a:pt x="121636" y="243407"/>
                  </a:lnTo>
                  <a:lnTo>
                    <a:pt x="74289" y="233843"/>
                  </a:lnTo>
                  <a:lnTo>
                    <a:pt x="35626" y="207761"/>
                  </a:lnTo>
                  <a:lnTo>
                    <a:pt x="9558" y="169076"/>
                  </a:lnTo>
                  <a:lnTo>
                    <a:pt x="0" y="121703"/>
                  </a:lnTo>
                  <a:lnTo>
                    <a:pt x="9558" y="74330"/>
                  </a:lnTo>
                  <a:lnTo>
                    <a:pt x="35626" y="35645"/>
                  </a:lnTo>
                  <a:lnTo>
                    <a:pt x="74289" y="9563"/>
                  </a:lnTo>
                  <a:lnTo>
                    <a:pt x="121636" y="0"/>
                  </a:lnTo>
                  <a:lnTo>
                    <a:pt x="168983" y="9563"/>
                  </a:lnTo>
                  <a:lnTo>
                    <a:pt x="207647" y="35645"/>
                  </a:lnTo>
                  <a:lnTo>
                    <a:pt x="233714" y="74330"/>
                  </a:lnTo>
                  <a:lnTo>
                    <a:pt x="243273" y="121703"/>
                  </a:lnTo>
                  <a:close/>
                </a:path>
              </a:pathLst>
            </a:custGeom>
            <a:ln w="8871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057959" y="4728539"/>
              <a:ext cx="188595" cy="233679"/>
            </a:xfrm>
            <a:custGeom>
              <a:avLst/>
              <a:gdLst/>
              <a:ahLst/>
              <a:cxnLst/>
              <a:rect l="l" t="t" r="r" b="b"/>
              <a:pathLst>
                <a:path w="188595" h="233679">
                  <a:moveTo>
                    <a:pt x="26607" y="0"/>
                  </a:moveTo>
                  <a:lnTo>
                    <a:pt x="0" y="233290"/>
                  </a:lnTo>
                  <a:lnTo>
                    <a:pt x="188308" y="233290"/>
                  </a:lnTo>
                  <a:lnTo>
                    <a:pt x="188308" y="149619"/>
                  </a:lnTo>
                  <a:lnTo>
                    <a:pt x="59069" y="149619"/>
                  </a:lnTo>
                  <a:lnTo>
                    <a:pt x="59069" y="134406"/>
                  </a:lnTo>
                  <a:lnTo>
                    <a:pt x="188308" y="134406"/>
                  </a:lnTo>
                  <a:lnTo>
                    <a:pt x="188308" y="111587"/>
                  </a:lnTo>
                  <a:lnTo>
                    <a:pt x="186448" y="97594"/>
                  </a:lnTo>
                  <a:lnTo>
                    <a:pt x="163981" y="62905"/>
                  </a:lnTo>
                  <a:lnTo>
                    <a:pt x="108104" y="28296"/>
                  </a:lnTo>
                  <a:lnTo>
                    <a:pt x="45385" y="5096"/>
                  </a:lnTo>
                  <a:lnTo>
                    <a:pt x="32993" y="1597"/>
                  </a:lnTo>
                  <a:lnTo>
                    <a:pt x="26607" y="0"/>
                  </a:lnTo>
                  <a:close/>
                </a:path>
                <a:path w="188595" h="233679">
                  <a:moveTo>
                    <a:pt x="188308" y="134406"/>
                  </a:moveTo>
                  <a:lnTo>
                    <a:pt x="135092" y="134406"/>
                  </a:lnTo>
                  <a:lnTo>
                    <a:pt x="135092" y="149619"/>
                  </a:lnTo>
                  <a:lnTo>
                    <a:pt x="188308" y="149619"/>
                  </a:lnTo>
                  <a:lnTo>
                    <a:pt x="188308" y="13440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057959" y="4728539"/>
              <a:ext cx="188595" cy="233679"/>
            </a:xfrm>
            <a:custGeom>
              <a:avLst/>
              <a:gdLst/>
              <a:ahLst/>
              <a:cxnLst/>
              <a:rect l="l" t="t" r="r" b="b"/>
              <a:pathLst>
                <a:path w="188595" h="233679">
                  <a:moveTo>
                    <a:pt x="163981" y="62905"/>
                  </a:moveTo>
                  <a:lnTo>
                    <a:pt x="108104" y="28296"/>
                  </a:lnTo>
                  <a:lnTo>
                    <a:pt x="45385" y="5096"/>
                  </a:lnTo>
                  <a:lnTo>
                    <a:pt x="26607" y="0"/>
                  </a:lnTo>
                  <a:lnTo>
                    <a:pt x="0" y="233290"/>
                  </a:lnTo>
                  <a:lnTo>
                    <a:pt x="188308" y="233290"/>
                  </a:lnTo>
                  <a:lnTo>
                    <a:pt x="188308" y="111587"/>
                  </a:lnTo>
                  <a:lnTo>
                    <a:pt x="186448" y="97594"/>
                  </a:lnTo>
                  <a:lnTo>
                    <a:pt x="181621" y="84508"/>
                  </a:lnTo>
                  <a:lnTo>
                    <a:pt x="174055" y="72790"/>
                  </a:lnTo>
                  <a:lnTo>
                    <a:pt x="163981" y="62905"/>
                  </a:lnTo>
                  <a:close/>
                </a:path>
                <a:path w="188595" h="233679">
                  <a:moveTo>
                    <a:pt x="135092" y="149619"/>
                  </a:moveTo>
                  <a:lnTo>
                    <a:pt x="59069" y="149619"/>
                  </a:lnTo>
                  <a:lnTo>
                    <a:pt x="59069" y="134406"/>
                  </a:lnTo>
                  <a:lnTo>
                    <a:pt x="135092" y="134406"/>
                  </a:lnTo>
                  <a:lnTo>
                    <a:pt x="135092" y="149619"/>
                  </a:lnTo>
                  <a:close/>
                </a:path>
              </a:pathLst>
            </a:custGeom>
            <a:ln w="8871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964983" y="4718422"/>
              <a:ext cx="76200" cy="45720"/>
            </a:xfrm>
            <a:custGeom>
              <a:avLst/>
              <a:gdLst/>
              <a:ahLst/>
              <a:cxnLst/>
              <a:rect l="l" t="t" r="r" b="b"/>
              <a:pathLst>
                <a:path w="76200" h="45720">
                  <a:moveTo>
                    <a:pt x="76022" y="0"/>
                  </a:moveTo>
                  <a:lnTo>
                    <a:pt x="0" y="0"/>
                  </a:lnTo>
                  <a:lnTo>
                    <a:pt x="14748" y="45638"/>
                  </a:lnTo>
                  <a:lnTo>
                    <a:pt x="61274" y="45638"/>
                  </a:lnTo>
                  <a:lnTo>
                    <a:pt x="7602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964983" y="4718422"/>
              <a:ext cx="76200" cy="45720"/>
            </a:xfrm>
            <a:custGeom>
              <a:avLst/>
              <a:gdLst/>
              <a:ahLst/>
              <a:cxnLst/>
              <a:rect l="l" t="t" r="r" b="b"/>
              <a:pathLst>
                <a:path w="76200" h="45720">
                  <a:moveTo>
                    <a:pt x="61274" y="45638"/>
                  </a:moveTo>
                  <a:lnTo>
                    <a:pt x="76022" y="0"/>
                  </a:lnTo>
                  <a:lnTo>
                    <a:pt x="0" y="0"/>
                  </a:lnTo>
                  <a:lnTo>
                    <a:pt x="14748" y="45638"/>
                  </a:lnTo>
                  <a:lnTo>
                    <a:pt x="61274" y="45638"/>
                  </a:lnTo>
                  <a:close/>
                </a:path>
              </a:pathLst>
            </a:custGeom>
            <a:ln w="887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970533" y="4779274"/>
              <a:ext cx="65405" cy="182880"/>
            </a:xfrm>
            <a:custGeom>
              <a:avLst/>
              <a:gdLst/>
              <a:ahLst/>
              <a:cxnLst/>
              <a:rect l="l" t="t" r="r" b="b"/>
              <a:pathLst>
                <a:path w="65404" h="182879">
                  <a:moveTo>
                    <a:pt x="54584" y="0"/>
                  </a:moveTo>
                  <a:lnTo>
                    <a:pt x="10338" y="0"/>
                  </a:lnTo>
                  <a:lnTo>
                    <a:pt x="0" y="150075"/>
                  </a:lnTo>
                  <a:lnTo>
                    <a:pt x="32461" y="182555"/>
                  </a:lnTo>
                  <a:lnTo>
                    <a:pt x="64923" y="150075"/>
                  </a:lnTo>
                  <a:lnTo>
                    <a:pt x="545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970533" y="4779274"/>
              <a:ext cx="65405" cy="182880"/>
            </a:xfrm>
            <a:custGeom>
              <a:avLst/>
              <a:gdLst/>
              <a:ahLst/>
              <a:cxnLst/>
              <a:rect l="l" t="t" r="r" b="b"/>
              <a:pathLst>
                <a:path w="65404" h="182879">
                  <a:moveTo>
                    <a:pt x="10338" y="0"/>
                  </a:moveTo>
                  <a:lnTo>
                    <a:pt x="0" y="150075"/>
                  </a:lnTo>
                  <a:lnTo>
                    <a:pt x="32461" y="182555"/>
                  </a:lnTo>
                  <a:lnTo>
                    <a:pt x="64923" y="150075"/>
                  </a:lnTo>
                  <a:lnTo>
                    <a:pt x="54584" y="0"/>
                  </a:lnTo>
                  <a:lnTo>
                    <a:pt x="10338" y="0"/>
                  </a:lnTo>
                  <a:close/>
                </a:path>
              </a:pathLst>
            </a:custGeom>
            <a:ln w="886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632700" y="4332693"/>
              <a:ext cx="738505" cy="738505"/>
            </a:xfrm>
            <a:custGeom>
              <a:avLst/>
              <a:gdLst/>
              <a:ahLst/>
              <a:cxnLst/>
              <a:rect l="l" t="t" r="r" b="b"/>
              <a:pathLst>
                <a:path w="738504" h="738504">
                  <a:moveTo>
                    <a:pt x="0" y="738162"/>
                  </a:moveTo>
                  <a:lnTo>
                    <a:pt x="738162" y="738162"/>
                  </a:lnTo>
                  <a:lnTo>
                    <a:pt x="738162" y="0"/>
                  </a:lnTo>
                  <a:lnTo>
                    <a:pt x="0" y="0"/>
                  </a:lnTo>
                  <a:lnTo>
                    <a:pt x="0" y="73816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830573" y="1622552"/>
            <a:ext cx="2976880" cy="405511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60"/>
              </a:spcBef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professionalisation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EHW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program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demands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specific </a:t>
            </a:r>
            <a:r>
              <a:rPr sz="1800" dirty="0">
                <a:latin typeface="Calibri"/>
                <a:cs typeface="Calibri"/>
              </a:rPr>
              <a:t>skills,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qualifications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practices,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as </a:t>
            </a:r>
            <a:r>
              <a:rPr sz="1800" spc="-10" dirty="0">
                <a:latin typeface="Calibri"/>
                <a:cs typeface="Calibri"/>
              </a:rPr>
              <a:t>professional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conduct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EHW </a:t>
            </a:r>
            <a:r>
              <a:rPr sz="1800" spc="-10" dirty="0">
                <a:latin typeface="Calibri"/>
                <a:cs typeface="Calibri"/>
              </a:rPr>
              <a:t>practitioners.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sz="1800">
              <a:latin typeface="Calibri"/>
              <a:cs typeface="Calibri"/>
            </a:endParaRPr>
          </a:p>
          <a:p>
            <a:pPr marL="12700" marR="194310">
              <a:lnSpc>
                <a:spcPct val="101800"/>
              </a:lnSpc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Statutory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body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enforces professional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conduct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practitioners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protect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users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EHW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programme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being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misinformed, </a:t>
            </a:r>
            <a:r>
              <a:rPr sz="1800" dirty="0">
                <a:latin typeface="Calibri"/>
                <a:cs typeface="Calibri"/>
              </a:rPr>
              <a:t>misled,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mistreated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Practitioners.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24765">
              <a:lnSpc>
                <a:spcPct val="101800"/>
              </a:lnSpc>
              <a:spcBef>
                <a:spcPts val="60"/>
              </a:spcBef>
            </a:pPr>
            <a:r>
              <a:rPr spc="-10" dirty="0"/>
              <a:t>Therefore,</a:t>
            </a:r>
            <a:r>
              <a:rPr spc="-35" dirty="0"/>
              <a:t> </a:t>
            </a:r>
            <a:r>
              <a:rPr dirty="0"/>
              <a:t>it</a:t>
            </a:r>
            <a:r>
              <a:rPr spc="-10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spc="-10" dirty="0"/>
              <a:t>significant</a:t>
            </a:r>
            <a:r>
              <a:rPr spc="-30" dirty="0"/>
              <a:t> </a:t>
            </a:r>
            <a:r>
              <a:rPr spc="-20" dirty="0"/>
              <a:t>that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EHW</a:t>
            </a:r>
            <a:r>
              <a:rPr spc="-15" dirty="0"/>
              <a:t> </a:t>
            </a:r>
            <a:r>
              <a:rPr spc="-10" dirty="0"/>
              <a:t>practitioners</a:t>
            </a:r>
            <a:r>
              <a:rPr dirty="0"/>
              <a:t> </a:t>
            </a:r>
            <a:r>
              <a:rPr spc="-10" dirty="0"/>
              <a:t>register </a:t>
            </a:r>
            <a:r>
              <a:rPr dirty="0"/>
              <a:t>with</a:t>
            </a:r>
            <a:r>
              <a:rPr spc="-50" dirty="0"/>
              <a:t> </a:t>
            </a:r>
            <a:r>
              <a:rPr dirty="0"/>
              <a:t>their</a:t>
            </a:r>
            <a:r>
              <a:rPr spc="-65" dirty="0"/>
              <a:t> </a:t>
            </a:r>
            <a:r>
              <a:rPr dirty="0"/>
              <a:t>statutory</a:t>
            </a:r>
            <a:r>
              <a:rPr spc="-55" dirty="0"/>
              <a:t> </a:t>
            </a:r>
            <a:r>
              <a:rPr spc="-10" dirty="0"/>
              <a:t>bodies </a:t>
            </a:r>
            <a:r>
              <a:rPr dirty="0"/>
              <a:t>(Council)</a:t>
            </a:r>
            <a:r>
              <a:rPr spc="-20" dirty="0"/>
              <a:t> </a:t>
            </a:r>
            <a:r>
              <a:rPr dirty="0"/>
              <a:t>as</a:t>
            </a:r>
            <a:r>
              <a:rPr spc="-40" dirty="0"/>
              <a:t> </a:t>
            </a:r>
            <a:r>
              <a:rPr dirty="0"/>
              <a:t>a</a:t>
            </a:r>
            <a:r>
              <a:rPr spc="-35" dirty="0"/>
              <a:t> </a:t>
            </a:r>
            <a:r>
              <a:rPr spc="-10" dirty="0"/>
              <a:t>requirement</a:t>
            </a:r>
            <a:r>
              <a:rPr spc="-45" dirty="0"/>
              <a:t> </a:t>
            </a:r>
            <a:r>
              <a:rPr spc="-25" dirty="0"/>
              <a:t>for </a:t>
            </a:r>
            <a:r>
              <a:rPr spc="-10" dirty="0"/>
              <a:t>employment</a:t>
            </a:r>
            <a:r>
              <a:rPr spc="-45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spc="-10" dirty="0"/>
              <a:t>professional </a:t>
            </a:r>
            <a:r>
              <a:rPr dirty="0"/>
              <a:t>practice</a:t>
            </a:r>
            <a:r>
              <a:rPr spc="-40" dirty="0"/>
              <a:t> </a:t>
            </a:r>
            <a:r>
              <a:rPr dirty="0"/>
              <a:t>in</a:t>
            </a:r>
            <a:r>
              <a:rPr spc="-60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dirty="0"/>
              <a:t>country</a:t>
            </a:r>
            <a:r>
              <a:rPr spc="-55" dirty="0"/>
              <a:t> </a:t>
            </a:r>
            <a:r>
              <a:rPr spc="-25" dirty="0"/>
              <a:t>as </a:t>
            </a:r>
            <a:r>
              <a:rPr spc="-10" dirty="0"/>
              <a:t>stipulated</a:t>
            </a:r>
            <a:r>
              <a:rPr spc="-25" dirty="0"/>
              <a:t> </a:t>
            </a:r>
            <a:r>
              <a:rPr dirty="0"/>
              <a:t>in</a:t>
            </a:r>
            <a:r>
              <a:rPr spc="-25" dirty="0"/>
              <a:t> </a:t>
            </a:r>
            <a:r>
              <a:rPr spc="-10" dirty="0"/>
              <a:t>respective</a:t>
            </a:r>
            <a:r>
              <a:rPr spc="-30" dirty="0"/>
              <a:t> </a:t>
            </a:r>
            <a:r>
              <a:rPr spc="-20" dirty="0"/>
              <a:t>acts.</a:t>
            </a: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pc="-20" dirty="0"/>
          </a:p>
          <a:p>
            <a:pPr marL="12700" marR="5080">
              <a:lnSpc>
                <a:spcPct val="101699"/>
              </a:lnSpc>
            </a:pPr>
            <a:r>
              <a:rPr dirty="0"/>
              <a:t>Those</a:t>
            </a:r>
            <a:r>
              <a:rPr spc="-50" dirty="0"/>
              <a:t> </a:t>
            </a:r>
            <a:r>
              <a:rPr spc="-10" dirty="0"/>
              <a:t>employees</a:t>
            </a:r>
            <a:r>
              <a:rPr spc="-45" dirty="0"/>
              <a:t> </a:t>
            </a:r>
            <a:r>
              <a:rPr dirty="0"/>
              <a:t>who</a:t>
            </a:r>
            <a:r>
              <a:rPr spc="-40" dirty="0"/>
              <a:t> </a:t>
            </a:r>
            <a:r>
              <a:rPr dirty="0"/>
              <a:t>are</a:t>
            </a:r>
            <a:r>
              <a:rPr spc="-35" dirty="0"/>
              <a:t> </a:t>
            </a:r>
            <a:r>
              <a:rPr spc="-25" dirty="0"/>
              <a:t>not </a:t>
            </a:r>
            <a:r>
              <a:rPr spc="-10" dirty="0"/>
              <a:t>register</a:t>
            </a:r>
            <a:r>
              <a:rPr spc="-45" dirty="0"/>
              <a:t> </a:t>
            </a:r>
            <a:r>
              <a:rPr dirty="0"/>
              <a:t>with</a:t>
            </a:r>
            <a:r>
              <a:rPr spc="-3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councils</a:t>
            </a:r>
            <a:r>
              <a:rPr spc="-45" dirty="0"/>
              <a:t> </a:t>
            </a:r>
            <a:r>
              <a:rPr spc="-25" dirty="0"/>
              <a:t>but </a:t>
            </a:r>
            <a:r>
              <a:rPr dirty="0"/>
              <a:t>are</a:t>
            </a:r>
            <a:r>
              <a:rPr spc="-40" dirty="0"/>
              <a:t> </a:t>
            </a:r>
            <a:r>
              <a:rPr dirty="0"/>
              <a:t>working</a:t>
            </a:r>
            <a:r>
              <a:rPr spc="-30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spc="-10" dirty="0"/>
              <a:t>wellness </a:t>
            </a:r>
            <a:r>
              <a:rPr dirty="0"/>
              <a:t>environment</a:t>
            </a:r>
            <a:r>
              <a:rPr spc="265" dirty="0"/>
              <a:t> </a:t>
            </a:r>
            <a:r>
              <a:rPr dirty="0"/>
              <a:t>their</a:t>
            </a:r>
            <a:r>
              <a:rPr spc="-65" dirty="0"/>
              <a:t> </a:t>
            </a:r>
            <a:r>
              <a:rPr spc="-10" dirty="0"/>
              <a:t>functions </a:t>
            </a:r>
            <a:r>
              <a:rPr dirty="0"/>
              <a:t>should</a:t>
            </a:r>
            <a:r>
              <a:rPr spc="-65" dirty="0"/>
              <a:t> </a:t>
            </a:r>
            <a:r>
              <a:rPr dirty="0"/>
              <a:t>be</a:t>
            </a:r>
            <a:r>
              <a:rPr spc="-50" dirty="0"/>
              <a:t> </a:t>
            </a:r>
            <a:r>
              <a:rPr dirty="0"/>
              <a:t>limited</a:t>
            </a:r>
            <a:r>
              <a:rPr spc="-40" dirty="0"/>
              <a:t> </a:t>
            </a:r>
            <a:r>
              <a:rPr spc="-25" dirty="0"/>
              <a:t>to </a:t>
            </a:r>
            <a:r>
              <a:rPr spc="-10" dirty="0"/>
              <a:t>administration</a:t>
            </a:r>
            <a:r>
              <a:rPr spc="-40" dirty="0"/>
              <a:t> </a:t>
            </a:r>
            <a:r>
              <a:rPr spc="-10" dirty="0"/>
              <a:t>only.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6739" y="6106769"/>
            <a:ext cx="31178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7790" marR="5080" indent="-85725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“Growing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South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Africa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together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for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50" dirty="0">
                <a:latin typeface="Calibri"/>
                <a:cs typeface="Calibri"/>
              </a:rPr>
              <a:t>a </a:t>
            </a:r>
            <a:r>
              <a:rPr sz="1600" b="1" dirty="0">
                <a:latin typeface="Calibri"/>
                <a:cs typeface="Calibri"/>
              </a:rPr>
              <a:t>capable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and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ethical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Public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Service”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6503" y="6146410"/>
            <a:ext cx="676084" cy="59495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6350" y="5897208"/>
            <a:ext cx="12204700" cy="58419"/>
            <a:chOff x="-6350" y="5897208"/>
            <a:chExt cx="12204700" cy="58419"/>
          </a:xfrm>
        </p:grpSpPr>
        <p:sp>
          <p:nvSpPr>
            <p:cNvPr id="5" name="object 5"/>
            <p:cNvSpPr/>
            <p:nvPr/>
          </p:nvSpPr>
          <p:spPr>
            <a:xfrm>
              <a:off x="0" y="5903558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20">
                  <a:moveTo>
                    <a:pt x="121920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12192000" y="4571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74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903558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20">
                  <a:moveTo>
                    <a:pt x="0" y="45718"/>
                  </a:moveTo>
                  <a:lnTo>
                    <a:pt x="12192000" y="4571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12700">
              <a:solidFill>
                <a:srgbClr val="007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794997" y="164719"/>
            <a:ext cx="15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336" y="167982"/>
            <a:ext cx="11907391" cy="57092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6875" y="1704780"/>
            <a:ext cx="2449465" cy="25383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912F3C72E5FE4EBEFD3CB2F1CF621E" ma:contentTypeVersion="16" ma:contentTypeDescription="Create a new document." ma:contentTypeScope="" ma:versionID="af8db10d4ba507da7f01b69e7fff3f6c">
  <xsd:schema xmlns:xsd="http://www.w3.org/2001/XMLSchema" xmlns:xs="http://www.w3.org/2001/XMLSchema" xmlns:p="http://schemas.microsoft.com/office/2006/metadata/properties" xmlns:ns2="eab5a9bd-9d1c-4411-8025-7564f01e9790" xmlns:ns3="4a1851d2-3db3-4e1c-a39d-395e2e2b63ea" targetNamespace="http://schemas.microsoft.com/office/2006/metadata/properties" ma:root="true" ma:fieldsID="933731be86ab540900b4c10729e6208f" ns2:_="" ns3:_="">
    <xsd:import namespace="eab5a9bd-9d1c-4411-8025-7564f01e9790"/>
    <xsd:import namespace="4a1851d2-3db3-4e1c-a39d-395e2e2b63e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LengthInSecond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b5a9bd-9d1c-4411-8025-7564f01e97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16730490-6aa1-4f4e-896f-5b8b5e2e6a59}" ma:internalName="TaxCatchAll" ma:showField="CatchAllData" ma:web="eab5a9bd-9d1c-4411-8025-7564f01e97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1851d2-3db3-4e1c-a39d-395e2e2b63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c7a9000-7185-4542-83d4-313d2e6378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b5a9bd-9d1c-4411-8025-7564f01e9790" xsi:nil="true"/>
    <lcf76f155ced4ddcb4097134ff3c332f xmlns="4a1851d2-3db3-4e1c-a39d-395e2e2b63e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F5DC96-59CA-4486-8E74-E94FD15000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94BA4B-2963-4F09-93C4-22FC5279E2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b5a9bd-9d1c-4411-8025-7564f01e9790"/>
    <ds:schemaRef ds:uri="4a1851d2-3db3-4e1c-a39d-395e2e2b63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9664E8-A6E3-4677-859A-E47B01E02A3B}">
  <ds:schemaRefs>
    <ds:schemaRef ds:uri="http://schemas.microsoft.com/office/2006/metadata/properties"/>
    <ds:schemaRef ds:uri="http://schemas.microsoft.com/office/infopath/2007/PartnerControls"/>
    <ds:schemaRef ds:uri="eab5a9bd-9d1c-4411-8025-7564f01e9790"/>
    <ds:schemaRef ds:uri="4a1851d2-3db3-4e1c-a39d-395e2e2b63e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465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Office Theme</vt:lpstr>
      <vt:lpstr>Dr Robert Foromo Director of Employee Health and Wellness: DPSA</vt:lpstr>
      <vt:lpstr>Dr Robert Foromo</vt:lpstr>
      <vt:lpstr>PRESENTATION OUTLINE</vt:lpstr>
      <vt:lpstr>Legislative Mandates</vt:lpstr>
      <vt:lpstr>PowerPoint Presentation</vt:lpstr>
      <vt:lpstr>PowerPoint Presentation</vt:lpstr>
      <vt:lpstr>PROFFESSIONALISATION OF EHW PROGRAMME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Truebutterfly</dc:creator>
  <cp:lastModifiedBy>Michelle Boyce</cp:lastModifiedBy>
  <cp:revision>1</cp:revision>
  <dcterms:created xsi:type="dcterms:W3CDTF">2025-08-28T05:49:46Z</dcterms:created>
  <dcterms:modified xsi:type="dcterms:W3CDTF">2025-08-28T10:39:33Z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2025-08-13T00:00:00Z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2025-08-28T00:00:00Z</vt:filetime>
  </property>
  <property fmtid="{D5CDD505-2E9C-101B-9397-08002B2CF9AE}" pid="5" name="MSIP_Label_8e484479-afd7-4a2a-aebd-965d5f5525ca_ActionId">
    <vt:lpwstr>f5fb344a-566d-46ef-8131-7fb5c7877f74</vt:lpwstr>
  </property>
  <property fmtid="{D5CDD505-2E9C-101B-9397-08002B2CF9AE}" pid="6" name="MSIP_Label_8e484479-afd7-4a2a-aebd-965d5f5525ca_ContentBits">
    <vt:lpwstr>0</vt:lpwstr>
  </property>
  <property fmtid="{D5CDD505-2E9C-101B-9397-08002B2CF9AE}" pid="7" name="MSIP_Label_8e484479-afd7-4a2a-aebd-965d5f5525ca_Enabled">
    <vt:lpwstr>true</vt:lpwstr>
  </property>
  <property fmtid="{D5CDD505-2E9C-101B-9397-08002B2CF9AE}" pid="8" name="MSIP_Label_8e484479-afd7-4a2a-aebd-965d5f5525ca_Method">
    <vt:lpwstr>Standard</vt:lpwstr>
  </property>
  <property fmtid="{D5CDD505-2E9C-101B-9397-08002B2CF9AE}" pid="9" name="MSIP_Label_8e484479-afd7-4a2a-aebd-965d5f5525ca_Name">
    <vt:lpwstr>General</vt:lpwstr>
  </property>
  <property fmtid="{D5CDD505-2E9C-101B-9397-08002B2CF9AE}" pid="10" name="MSIP_Label_8e484479-afd7-4a2a-aebd-965d5f5525ca_SetDate">
    <vt:lpwstr>2023-07-18T06:40:18Z</vt:lpwstr>
  </property>
  <property fmtid="{D5CDD505-2E9C-101B-9397-08002B2CF9AE}" pid="11" name="MSIP_Label_8e484479-afd7-4a2a-aebd-965d5f5525ca_SiteId">
    <vt:lpwstr>55f488fa-a979-4e95-b71d-d3d7ca48353e</vt:lpwstr>
  </property>
  <property fmtid="{D5CDD505-2E9C-101B-9397-08002B2CF9AE}" pid="12" name="Producer">
    <vt:lpwstr>Microsoft® PowerPoint® for Microsoft 365</vt:lpwstr>
  </property>
  <property fmtid="{D5CDD505-2E9C-101B-9397-08002B2CF9AE}" pid="13" name="ContentTypeId">
    <vt:lpwstr>0x0101008C912F3C72E5FE4EBEFD3CB2F1CF621E</vt:lpwstr>
  </property>
  <property fmtid="{D5CDD505-2E9C-101B-9397-08002B2CF9AE}" pid="14" name="MediaServiceImageTags">
    <vt:lpwstr/>
  </property>
</Properties>
</file>